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ink/ink1.xml" ContentType="application/inkml+xml"/>
  <Override PartName="/ppt/ink/ink2.xml" ContentType="application/inkml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charts/chart3.xml" ContentType="application/vnd.openxmlformats-officedocument.drawingml.chart+xml"/>
  <Override PartName="/ppt/drawings/drawing1.xml" ContentType="application/vnd.openxmlformats-officedocument.drawingml.chartshape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4" r:id="rId2"/>
    <p:sldMasterId id="2147483711" r:id="rId3"/>
    <p:sldMasterId id="2147483724" r:id="rId4"/>
  </p:sldMasterIdLst>
  <p:notesMasterIdLst>
    <p:notesMasterId r:id="rId33"/>
  </p:notesMasterIdLst>
  <p:handoutMasterIdLst>
    <p:handoutMasterId r:id="rId34"/>
  </p:handoutMasterIdLst>
  <p:sldIdLst>
    <p:sldId id="291" r:id="rId5"/>
    <p:sldId id="292" r:id="rId6"/>
    <p:sldId id="293" r:id="rId7"/>
    <p:sldId id="383" r:id="rId8"/>
    <p:sldId id="294" r:id="rId9"/>
    <p:sldId id="299" r:id="rId10"/>
    <p:sldId id="258" r:id="rId11"/>
    <p:sldId id="285" r:id="rId12"/>
    <p:sldId id="298" r:id="rId13"/>
    <p:sldId id="306" r:id="rId14"/>
    <p:sldId id="301" r:id="rId15"/>
    <p:sldId id="304" r:id="rId16"/>
    <p:sldId id="265" r:id="rId17"/>
    <p:sldId id="296" r:id="rId18"/>
    <p:sldId id="311" r:id="rId19"/>
    <p:sldId id="312" r:id="rId20"/>
    <p:sldId id="300" r:id="rId21"/>
    <p:sldId id="384" r:id="rId22"/>
    <p:sldId id="386" r:id="rId23"/>
    <p:sldId id="310" r:id="rId24"/>
    <p:sldId id="307" r:id="rId25"/>
    <p:sldId id="396" r:id="rId26"/>
    <p:sldId id="395" r:id="rId27"/>
    <p:sldId id="387" r:id="rId28"/>
    <p:sldId id="309" r:id="rId29"/>
    <p:sldId id="297" r:id="rId30"/>
    <p:sldId id="314" r:id="rId31"/>
    <p:sldId id="262" r:id="rId3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3736" autoAdjust="0"/>
    <p:restoredTop sz="86870"/>
  </p:normalViewPr>
  <p:slideViewPr>
    <p:cSldViewPr snapToGrid="0" snapToObjects="1" showGuides="1">
      <p:cViewPr>
        <p:scale>
          <a:sx n="77" d="100"/>
          <a:sy n="77" d="100"/>
        </p:scale>
        <p:origin x="135" y="450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5580"/>
    </p:cViewPr>
  </p:sorterViewPr>
  <p:notesViewPr>
    <p:cSldViewPr snapToGrid="0" snapToObjects="1">
      <p:cViewPr varScale="1">
        <p:scale>
          <a:sx n="72" d="100"/>
          <a:sy n="72" d="100"/>
        </p:scale>
        <p:origin x="2502" y="2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slideMaster" Target="slideMasters/slideMaster2.xml"/><Relationship Id="rId21" Type="http://schemas.openxmlformats.org/officeDocument/2006/relationships/slide" Target="slides/slide17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3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3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2.xlsx"/></Relationships>
</file>

<file path=ppt/charts/_rels/chart3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.xml"/><Relationship Id="rId1" Type="http://schemas.openxmlformats.org/officeDocument/2006/relationships/package" Target="../embeddings/Microsoft_Excel____9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dPt>
            <c:idx val="0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B8DA-4977-B8D6-B4576E06C60C}"/>
              </c:ext>
            </c:extLst>
          </c:dPt>
          <c:dPt>
            <c:idx val="1"/>
            <c:bubble3D val="0"/>
            <c:spPr>
              <a:solidFill>
                <a:schemeClr val="bg1">
                  <a:lumMod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B8DA-4977-B8D6-B4576E06C60C}"/>
              </c:ext>
            </c:extLst>
          </c:dPt>
          <c:cat>
            <c:strRef>
              <c:f>Sheet1!$A$2:$A$3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5.5</c:v>
                </c:pt>
                <c:pt idx="1">
                  <c:v>3.2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B8DA-4977-B8D6-B4576E06C60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8"/>
      </c:doughnutChart>
      <c:spPr>
        <a:noFill/>
        <a:ln w="2540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DCFA-42C3-B335-854E54C4785E}"/>
              </c:ext>
            </c:extLst>
          </c:dPt>
          <c:dPt>
            <c:idx val="1"/>
            <c:bubble3D val="0"/>
            <c:spPr>
              <a:solidFill>
                <a:schemeClr val="bg1">
                  <a:lumMod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DCFA-42C3-B335-854E54C4785E}"/>
              </c:ext>
            </c:extLst>
          </c:dPt>
          <c:cat>
            <c:strRef>
              <c:f>Sheet1!$A$2:$A$3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8.1999999999999993</c:v>
                </c:pt>
                <c:pt idx="1">
                  <c:v>3.2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CFA-42C3-B335-854E54C4785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8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6369523804215688"/>
          <c:y val="0.17477959804970258"/>
          <c:w val="0.6255547306001058"/>
          <c:h val="0.9383321536148469"/>
        </c:manualLayout>
      </c:layout>
      <c:radarChart>
        <c:radarStyle val="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73025" cap="rnd">
              <a:solidFill>
                <a:schemeClr val="tx2"/>
              </a:solidFill>
              <a:round/>
              <a:headEnd type="oval"/>
            </a:ln>
            <a:effectLst>
              <a:outerShdw blurRad="241300" dist="38100" dir="5400000" algn="t" rotWithShape="0">
                <a:prstClr val="black">
                  <a:alpha val="40000"/>
                </a:prstClr>
              </a:outerShdw>
            </a:effectLst>
          </c:spPr>
          <c:marker>
            <c:symbol val="none"/>
          </c:marker>
          <c:dPt>
            <c:idx val="0"/>
            <c:bubble3D val="0"/>
            <c:spPr>
              <a:ln w="73025" cap="rnd">
                <a:solidFill>
                  <a:schemeClr val="accent1"/>
                </a:solidFill>
                <a:round/>
                <a:headEnd type="oval"/>
              </a:ln>
              <a:effectLst/>
            </c:spPr>
            <c:extLst>
              <c:ext xmlns:c16="http://schemas.microsoft.com/office/drawing/2014/chart" uri="{C3380CC4-5D6E-409C-BE32-E72D297353CC}">
                <c16:uniqueId val="{00000001-9C6F-7744-B117-D50D0EFCBE77}"/>
              </c:ext>
            </c:extLst>
          </c:dPt>
          <c:dPt>
            <c:idx val="1"/>
            <c:bubble3D val="0"/>
            <c:spPr>
              <a:ln w="73025" cap="rnd">
                <a:solidFill>
                  <a:schemeClr val="accent2"/>
                </a:solidFill>
                <a:round/>
                <a:headEnd type="oval"/>
                <a:tailEnd type="oval"/>
              </a:ln>
              <a:effectLst/>
            </c:spPr>
            <c:extLst>
              <c:ext xmlns:c16="http://schemas.microsoft.com/office/drawing/2014/chart" uri="{C3380CC4-5D6E-409C-BE32-E72D297353CC}">
                <c16:uniqueId val="{00000003-9C6F-7744-B117-D50D0EFCBE77}"/>
              </c:ext>
            </c:extLst>
          </c:dPt>
          <c:dPt>
            <c:idx val="2"/>
            <c:bubble3D val="0"/>
            <c:spPr>
              <a:ln w="73025" cap="rnd">
                <a:solidFill>
                  <a:schemeClr val="accent1"/>
                </a:solidFill>
                <a:round/>
                <a:headEnd type="oval"/>
                <a:tailEnd type="oval"/>
              </a:ln>
              <a:effectLst/>
            </c:spPr>
            <c:extLst>
              <c:ext xmlns:c16="http://schemas.microsoft.com/office/drawing/2014/chart" uri="{C3380CC4-5D6E-409C-BE32-E72D297353CC}">
                <c16:uniqueId val="{00000005-9C6F-7744-B117-D50D0EFCBE77}"/>
              </c:ext>
            </c:extLst>
          </c:dPt>
          <c:dPt>
            <c:idx val="3"/>
            <c:bubble3D val="0"/>
            <c:spPr>
              <a:ln w="73025" cap="rnd">
                <a:solidFill>
                  <a:schemeClr val="accent1"/>
                </a:solidFill>
                <a:round/>
                <a:headEnd type="oval"/>
                <a:tailEnd type="oval"/>
              </a:ln>
              <a:effectLst/>
            </c:spPr>
            <c:extLst>
              <c:ext xmlns:c16="http://schemas.microsoft.com/office/drawing/2014/chart" uri="{C3380CC4-5D6E-409C-BE32-E72D297353CC}">
                <c16:uniqueId val="{00000007-9C6F-7744-B117-D50D0EFCBE77}"/>
              </c:ext>
            </c:extLst>
          </c:dPt>
          <c:dPt>
            <c:idx val="4"/>
            <c:bubble3D val="0"/>
            <c:spPr>
              <a:ln w="73025" cap="rnd">
                <a:solidFill>
                  <a:schemeClr val="accent1"/>
                </a:solidFill>
                <a:round/>
                <a:headEnd type="oval"/>
              </a:ln>
              <a:effectLst/>
            </c:spPr>
            <c:extLst>
              <c:ext xmlns:c16="http://schemas.microsoft.com/office/drawing/2014/chart" uri="{C3380CC4-5D6E-409C-BE32-E72D297353CC}">
                <c16:uniqueId val="{00000009-9C6F-7744-B117-D50D0EFCBE77}"/>
              </c:ext>
            </c:extLst>
          </c:dPt>
          <c:cat>
            <c:strRef>
              <c:f>Sheet1!$A$2:$A$6</c:f>
              <c:strCache>
                <c:ptCount val="5"/>
                <c:pt idx="0">
                  <c:v>Weakness</c:v>
                </c:pt>
                <c:pt idx="1">
                  <c:v>Profit</c:v>
                </c:pt>
                <c:pt idx="2">
                  <c:v>Fee</c:v>
                </c:pt>
                <c:pt idx="3">
                  <c:v>Report</c:v>
                </c:pt>
                <c:pt idx="4">
                  <c:v>Analysis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32</c:v>
                </c:pt>
                <c:pt idx="1">
                  <c:v>32</c:v>
                </c:pt>
                <c:pt idx="2">
                  <c:v>28</c:v>
                </c:pt>
                <c:pt idx="3">
                  <c:v>21</c:v>
                </c:pt>
                <c:pt idx="4">
                  <c:v>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9C6F-7744-B117-D50D0EFCBE7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58590592"/>
        <c:axId val="258592128"/>
      </c:radarChart>
      <c:catAx>
        <c:axId val="25859059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258592128"/>
        <c:crosses val="autoZero"/>
        <c:auto val="1"/>
        <c:lblAlgn val="ctr"/>
        <c:lblOffset val="100"/>
        <c:noMultiLvlLbl val="0"/>
      </c:catAx>
      <c:valAx>
        <c:axId val="258592128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  <a:headEnd type="oval"/>
              <a:tailEnd type="oval"/>
            </a:ln>
            <a:effectLst/>
          </c:spPr>
        </c:majorGridlines>
        <c:minorGridlines>
          <c:spPr>
            <a:ln w="0" cap="flat" cmpd="sng" algn="ctr">
              <a:solidFill>
                <a:schemeClr val="bg1">
                  <a:lumMod val="90000"/>
                  <a:lumOff val="10000"/>
                </a:schemeClr>
              </a:solidFill>
              <a:round/>
            </a:ln>
            <a:effectLst/>
          </c:spPr>
        </c:minorGridlines>
        <c:numFmt formatCode="General" sourceLinked="1"/>
        <c:majorTickMark val="none"/>
        <c:minorTickMark val="none"/>
        <c:tickLblPos val="nextTo"/>
        <c:crossAx val="25859059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100"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pPr>
      <a:endParaRPr lang="en-US"/>
    </a:p>
  </c:txPr>
  <c:externalData r:id="rId1">
    <c:autoUpdate val="0"/>
  </c:externalData>
  <c:userShapes r:id="rId2"/>
</c:chartSpace>
</file>

<file path=ppt/drawing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image" Target="../media/image26.png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0.06466</cdr:x>
      <cdr:y>0.76096</cdr:y>
    </cdr:from>
    <cdr:to>
      <cdr:x>0.37288</cdr:x>
      <cdr:y>0.96875</cdr:y>
    </cdr:to>
    <cdr:pic>
      <cdr:nvPicPr>
        <cdr:cNvPr id="12" name="chart">
          <a:extLst xmlns:a="http://schemas.openxmlformats.org/drawingml/2006/main">
            <a:ext uri="{FF2B5EF4-FFF2-40B4-BE49-F238E27FC236}">
              <a16:creationId xmlns:a16="http://schemas.microsoft.com/office/drawing/2014/main" id="{E6152D1A-439B-411E-8C65-D30079D4257E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1"/>
        <a:stretch xmlns:a="http://schemas.openxmlformats.org/drawingml/2006/main">
          <a:fillRect/>
        </a:stretch>
      </cdr:blipFill>
      <cdr:spPr>
        <a:xfrm xmlns:a="http://schemas.openxmlformats.org/drawingml/2006/main">
          <a:off x="510481" y="5384615"/>
          <a:ext cx="2433241" cy="1470342"/>
        </a:xfrm>
        <a:prstGeom xmlns:a="http://schemas.openxmlformats.org/drawingml/2006/main" prst="rect">
          <a:avLst/>
        </a:prstGeom>
      </cdr:spPr>
    </cdr:pic>
  </cdr:relSizeAnchor>
  <cdr:relSizeAnchor xmlns:cdr="http://schemas.openxmlformats.org/drawingml/2006/chartDrawing">
    <cdr:from>
      <cdr:x>0.07486</cdr:x>
      <cdr:y>0</cdr:y>
    </cdr:from>
    <cdr:to>
      <cdr:x>0.23365</cdr:x>
      <cdr:y>0.15885</cdr:y>
    </cdr:to>
    <cdr:pic>
      <cdr:nvPicPr>
        <cdr:cNvPr id="4" name="chart">
          <a:extLst xmlns:a="http://schemas.openxmlformats.org/drawingml/2006/main">
            <a:ext uri="{FF2B5EF4-FFF2-40B4-BE49-F238E27FC236}">
              <a16:creationId xmlns:a16="http://schemas.microsoft.com/office/drawing/2014/main" id="{960C02F6-304B-4FBF-92CE-C9E8EE9BF082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2"/>
        <a:stretch xmlns:a="http://schemas.openxmlformats.org/drawingml/2006/main">
          <a:fillRect/>
        </a:stretch>
      </cdr:blipFill>
      <cdr:spPr>
        <a:xfrm xmlns:a="http://schemas.openxmlformats.org/drawingml/2006/main">
          <a:off x="590999" y="0"/>
          <a:ext cx="1253549" cy="1108559"/>
        </a:xfrm>
        <a:prstGeom xmlns:a="http://schemas.openxmlformats.org/drawingml/2006/main" prst="rect">
          <a:avLst/>
        </a:prstGeom>
      </cdr:spPr>
    </cdr:pic>
  </cdr:relSizeAnchor>
  <cdr:relSizeAnchor xmlns:cdr="http://schemas.openxmlformats.org/drawingml/2006/chartDrawing">
    <cdr:from>
      <cdr:x>0.04749</cdr:x>
      <cdr:y>0.30779</cdr:y>
    </cdr:from>
    <cdr:to>
      <cdr:x>0.23166</cdr:x>
      <cdr:y>0.49521</cdr:y>
    </cdr:to>
    <cdr:pic>
      <cdr:nvPicPr>
        <cdr:cNvPr id="8" name="chart">
          <a:extLst xmlns:a="http://schemas.openxmlformats.org/drawingml/2006/main">
            <a:ext uri="{FF2B5EF4-FFF2-40B4-BE49-F238E27FC236}">
              <a16:creationId xmlns:a16="http://schemas.microsoft.com/office/drawing/2014/main" id="{2126BAA9-CC74-4C18-9DBC-9FCFD41F814E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3"/>
        <a:stretch xmlns:a="http://schemas.openxmlformats.org/drawingml/2006/main">
          <a:fillRect/>
        </a:stretch>
      </cdr:blipFill>
      <cdr:spPr>
        <a:xfrm xmlns:a="http://schemas.openxmlformats.org/drawingml/2006/main" rot="20396736">
          <a:off x="374927" y="2177917"/>
          <a:ext cx="1453900" cy="1326196"/>
        </a:xfrm>
        <a:prstGeom xmlns:a="http://schemas.openxmlformats.org/drawingml/2006/main" prst="rect">
          <a:avLst/>
        </a:prstGeom>
      </cdr:spPr>
    </cdr:pic>
  </cdr:relSizeAnchor>
  <cdr:relSizeAnchor xmlns:cdr="http://schemas.openxmlformats.org/drawingml/2006/chartDrawing">
    <cdr:from>
      <cdr:x>0.31465</cdr:x>
      <cdr:y>0.38458</cdr:y>
    </cdr:from>
    <cdr:to>
      <cdr:x>0.46127</cdr:x>
      <cdr:y>0.5483</cdr:y>
    </cdr:to>
    <cdr:pic>
      <cdr:nvPicPr>
        <cdr:cNvPr id="9" name="chart">
          <a:extLst xmlns:a="http://schemas.openxmlformats.org/drawingml/2006/main">
            <a:ext uri="{FF2B5EF4-FFF2-40B4-BE49-F238E27FC236}">
              <a16:creationId xmlns:a16="http://schemas.microsoft.com/office/drawing/2014/main" id="{637579DF-4E42-4C0E-A3D3-C4C253B381BF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4"/>
        <a:stretch xmlns:a="http://schemas.openxmlformats.org/drawingml/2006/main">
          <a:fillRect/>
        </a:stretch>
      </cdr:blipFill>
      <cdr:spPr>
        <a:xfrm xmlns:a="http://schemas.openxmlformats.org/drawingml/2006/main" rot="19482888">
          <a:off x="2484014" y="2721329"/>
          <a:ext cx="1157483" cy="1158486"/>
        </a:xfrm>
        <a:prstGeom xmlns:a="http://schemas.openxmlformats.org/drawingml/2006/main" prst="rect">
          <a:avLst/>
        </a:prstGeom>
      </cdr:spPr>
    </cdr:pic>
  </cdr:relSizeAnchor>
  <cdr:relSizeAnchor xmlns:cdr="http://schemas.openxmlformats.org/drawingml/2006/chartDrawing">
    <cdr:from>
      <cdr:x>0.53996</cdr:x>
      <cdr:y>0.37096</cdr:y>
    </cdr:from>
    <cdr:to>
      <cdr:x>0.66017</cdr:x>
      <cdr:y>0.5191</cdr:y>
    </cdr:to>
    <cdr:pic>
      <cdr:nvPicPr>
        <cdr:cNvPr id="10" name="chart">
          <a:extLst xmlns:a="http://schemas.openxmlformats.org/drawingml/2006/main">
            <a:ext uri="{FF2B5EF4-FFF2-40B4-BE49-F238E27FC236}">
              <a16:creationId xmlns:a16="http://schemas.microsoft.com/office/drawing/2014/main" id="{1412313D-6DE8-485D-BB02-DCA9F3620F9C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5"/>
        <a:stretch xmlns:a="http://schemas.openxmlformats.org/drawingml/2006/main">
          <a:fillRect/>
        </a:stretch>
      </cdr:blipFill>
      <cdr:spPr>
        <a:xfrm xmlns:a="http://schemas.openxmlformats.org/drawingml/2006/main" rot="859357">
          <a:off x="4262698" y="2624927"/>
          <a:ext cx="949002" cy="1048251"/>
        </a:xfrm>
        <a:prstGeom xmlns:a="http://schemas.openxmlformats.org/drawingml/2006/main" prst="rect">
          <a:avLst/>
        </a:prstGeom>
      </cdr:spPr>
    </cdr:pic>
  </cdr:relSizeAnchor>
  <cdr:relSizeAnchor xmlns:cdr="http://schemas.openxmlformats.org/drawingml/2006/chartDrawing">
    <cdr:from>
      <cdr:x>0.06933</cdr:x>
      <cdr:y>0.19127</cdr:y>
    </cdr:from>
    <cdr:to>
      <cdr:x>0.37177</cdr:x>
      <cdr:y>0.27485</cdr:y>
    </cdr:to>
    <cdr:pic>
      <cdr:nvPicPr>
        <cdr:cNvPr id="13" name="chart">
          <a:extLst xmlns:a="http://schemas.openxmlformats.org/drawingml/2006/main">
            <a:ext uri="{FF2B5EF4-FFF2-40B4-BE49-F238E27FC236}">
              <a16:creationId xmlns:a16="http://schemas.microsoft.com/office/drawing/2014/main" id="{CB0BB6A6-008D-460A-A852-B06369E375D5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6"/>
        <a:stretch xmlns:a="http://schemas.openxmlformats.org/drawingml/2006/main">
          <a:fillRect/>
        </a:stretch>
      </cdr:blipFill>
      <cdr:spPr>
        <a:xfrm xmlns:a="http://schemas.openxmlformats.org/drawingml/2006/main">
          <a:off x="547335" y="1334790"/>
          <a:ext cx="2387584" cy="583286"/>
        </a:xfrm>
        <a:prstGeom xmlns:a="http://schemas.openxmlformats.org/drawingml/2006/main" prst="rect">
          <a:avLst/>
        </a:prstGeom>
      </cdr:spPr>
    </cdr:pic>
  </cdr:relSizeAnchor>
  <cdr:relSizeAnchor xmlns:cdr="http://schemas.openxmlformats.org/drawingml/2006/chartDrawing">
    <cdr:from>
      <cdr:x>0.43755</cdr:x>
      <cdr:y>0.28414</cdr:y>
    </cdr:from>
    <cdr:to>
      <cdr:x>0.52715</cdr:x>
      <cdr:y>0.37559</cdr:y>
    </cdr:to>
    <cdr:pic>
      <cdr:nvPicPr>
        <cdr:cNvPr id="15" name="chart">
          <a:extLst xmlns:a="http://schemas.openxmlformats.org/drawingml/2006/main">
            <a:ext uri="{FF2B5EF4-FFF2-40B4-BE49-F238E27FC236}">
              <a16:creationId xmlns:a16="http://schemas.microsoft.com/office/drawing/2014/main" id="{D39EB584-BCE8-4FE4-BC5E-C341FA9C20B9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7"/>
        <a:stretch xmlns:a="http://schemas.openxmlformats.org/drawingml/2006/main">
          <a:fillRect/>
        </a:stretch>
      </cdr:blipFill>
      <cdr:spPr>
        <a:xfrm xmlns:a="http://schemas.openxmlformats.org/drawingml/2006/main">
          <a:off x="3454239" y="2010590"/>
          <a:ext cx="707311" cy="647114"/>
        </a:xfrm>
        <a:prstGeom xmlns:a="http://schemas.openxmlformats.org/drawingml/2006/main" prst="rect">
          <a:avLst/>
        </a:prstGeom>
      </cdr:spPr>
    </cdr:pic>
  </cdr:relSizeAnchor>
  <cdr:relSizeAnchor xmlns:cdr="http://schemas.openxmlformats.org/drawingml/2006/chartDrawing">
    <cdr:from>
      <cdr:x>0.53932</cdr:x>
      <cdr:y>0.02015</cdr:y>
    </cdr:from>
    <cdr:to>
      <cdr:x>0.73431</cdr:x>
      <cdr:y>0.17101</cdr:y>
    </cdr:to>
    <cdr:pic>
      <cdr:nvPicPr>
        <cdr:cNvPr id="14" name="chart">
          <a:extLst xmlns:a="http://schemas.openxmlformats.org/drawingml/2006/main">
            <a:ext uri="{FF2B5EF4-FFF2-40B4-BE49-F238E27FC236}">
              <a16:creationId xmlns:a16="http://schemas.microsoft.com/office/drawing/2014/main" id="{33376002-FB93-40F5-A2BB-941229986EB8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8"/>
        <a:stretch xmlns:a="http://schemas.openxmlformats.org/drawingml/2006/main">
          <a:fillRect/>
        </a:stretch>
      </cdr:blipFill>
      <cdr:spPr>
        <a:xfrm xmlns:a="http://schemas.openxmlformats.org/drawingml/2006/main" rot="689107">
          <a:off x="4257660" y="142565"/>
          <a:ext cx="1539348" cy="1067483"/>
        </a:xfrm>
        <a:prstGeom xmlns:a="http://schemas.openxmlformats.org/drawingml/2006/main" prst="rect">
          <a:avLst/>
        </a:prstGeom>
      </cdr:spPr>
    </cdr:pic>
  </cdr:relSizeAnchor>
  <cdr:relSizeAnchor xmlns:cdr="http://schemas.openxmlformats.org/drawingml/2006/chartDrawing">
    <cdr:from>
      <cdr:x>0.64463</cdr:x>
      <cdr:y>0.21065</cdr:y>
    </cdr:from>
    <cdr:to>
      <cdr:x>0.77684</cdr:x>
      <cdr:y>0.34513</cdr:y>
    </cdr:to>
    <cdr:pic>
      <cdr:nvPicPr>
        <cdr:cNvPr id="6" name="chart">
          <a:extLst xmlns:a="http://schemas.openxmlformats.org/drawingml/2006/main">
            <a:ext uri="{FF2B5EF4-FFF2-40B4-BE49-F238E27FC236}">
              <a16:creationId xmlns:a16="http://schemas.microsoft.com/office/drawing/2014/main" id="{C5FBA57B-CD2E-42E8-B449-8DFA583832AE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9"/>
        <a:stretch xmlns:a="http://schemas.openxmlformats.org/drawingml/2006/main">
          <a:fillRect/>
        </a:stretch>
      </cdr:blipFill>
      <cdr:spPr>
        <a:xfrm xmlns:a="http://schemas.openxmlformats.org/drawingml/2006/main" rot="1267957">
          <a:off x="5089015" y="1490594"/>
          <a:ext cx="1043701" cy="951566"/>
        </a:xfrm>
        <a:prstGeom xmlns:a="http://schemas.openxmlformats.org/drawingml/2006/main" prst="rect">
          <a:avLst/>
        </a:prstGeom>
      </cdr:spPr>
    </cdr:pic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525EC74-A053-426F-BA95-01769DFF74E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2B970C-F966-404C-9145-9E23AB68B02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AC9436-EB5E-4A88-BA6A-41B3FAFE4F70}" type="datetimeFigureOut">
              <a:rPr lang="en-US" smtClean="0"/>
              <a:t>6/18/2020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053B2F-5943-426D-835E-395CEDE6246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BE4678-8231-469D-978D-6BD87622E41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09A04B-BDC6-4103-9678-7F7CAD67FA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57444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6-16T01:14:59.460"/>
    </inkml:context>
    <inkml:brush xml:id="br0">
      <inkml:brushProperty name="width" value="0.05" units="cm"/>
      <inkml:brushProperty name="height" value="0.05" units="cm"/>
      <inkml:brushProperty name="color" value="#00B050"/>
      <inkml:brushProperty name="fitToCurve" value="1"/>
    </inkml:brush>
  </inkml:definitions>
  <inkml:trace contextRef="#ctx0" brushRef="#br0">2004 97 152 0,'-29'-20'57'0,"18"14"-44"0,-16-2-6 15,12 5-4-15,-10-1 1 16,-5 1 2-16,-10 0 4 15,-13 1 1-15,-10 2-5 16,-7 5 0-16,-14 7 1 0,-9 8-6 16,-11 4 0-16,-12 8-1 0,0 3 2 15,-6 7-3 1,3 13-2-16,-5 4 2 16,6 6 0-16,4 13 7 15,0 7 4-15,10 7 1 0,11 8 1 16,15-7 7-16,15 8 2 15,19-4 1-15,20-8-2 16,14 2-6-16,14-1-4 16,17-11-3-16,19-10-2 15,15-3 3-15,13-12 5 0,18-6 15 16,13-11 7 0,16-12 1-16,11-13 3 15,12-10-8-15,9-11-4 16,-1-8-11-16,6-10-5 0,-4-13-4 15,-3-13-2-15,-10 1-3 16,-8-7-2-16,4-12 9 16,-13 0 4-16,-2-2-6 15,-4-11-4-15,9-14 0 16,-20 9 0-16,-11-6 1 16,-15 4 2-16,-16 10-3 15,-15 1 0-15,-13-1 1 16,-17 7 2-16,-14 6-1 15,-13 6 2-15,-13-4-6 16,-7 3-1-16,-10 6-5 16,-18 10 1-16,-11 11 0 15,-10 9-1-15,-17 7-1 16,-9 8-1-16,-17 10-16 16,-8 13-5-16,-20 17-24 0,-10 13-9 15,-6 9-29-15,-8 8-13 16,16 5-29-1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6-16T01:15:04.552"/>
    </inkml:context>
    <inkml:brush xml:id="br0">
      <inkml:brushProperty name="width" value="0.05" units="cm"/>
      <inkml:brushProperty name="height" value="0.05" units="cm"/>
      <inkml:brushProperty name="color" value="#00B050"/>
      <inkml:brushProperty name="fitToCurve" value="1"/>
    </inkml:brush>
  </inkml:definitions>
  <inkml:trace contextRef="#ctx0" brushRef="#br0">1262 61 152 0,'-18'-13'57'0,"11"10"-44"0,-10-2-6 15,8 3-4-15,-7 0 1 16,-3-1 2-16,-6 1 4 15,-9 1 1-15,-5 1-5 16,-5 3 0-16,-9 5 1 0,-6 4-6 16,-6 4 0-16,-9 4-1 0,1 2 2 15,-3 5-3 1,1 7-2-16,-3 3 2 16,3 4 0-16,4 8 7 15,-1 5 4-15,6 4 1 0,7 5 1 16,10-5 7-16,10 6 2 15,11-3 1-15,13-5-2 16,9 2-6-16,8-2-4 16,11-6-3-16,13-6-2 15,8-3 3-15,9-7 5 0,11-4 15 16,8-7 7 0,11-7 1-16,6-8 3 15,9-7-8-15,4-7-4 16,0-4-11-16,4-7-5 0,-3-9-4 15,-2-7-2-15,-6 0-3 16,-5-4-2-16,3-8 9 16,-9 1 4-16,-1-2-6 15,-2-7-4-15,5-9 0 16,-12 6 0-16,-8-4 1 16,-8 3 2-16,-11 6-3 15,-10 1 0-15,-7-2 1 16,-11 6 2-16,-9 3-1 15,-8 4 2-15,-9-3-6 16,-3 3-1-16,-8 3-5 16,-10 6 1-16,-8 8 0 15,-5 5-1-15,-11 4-1 16,-7 5-1-16,-9 7-16 16,-6 8-5-16,-12 11-24 0,-7 7-9 15,-3 7-29-15,-6 5-13 16,11 2-29-1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986AC8-7F5E-214A-97E5-B664F00C63DF}" type="datetimeFigureOut">
              <a:t>6/18/2020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zh-CN" altLang="en-US"/>
              <a:t>单击此处编辑母版文本样式
二级
三级
四级
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BFA38B-8A25-EC46-A63E-2AAC28C7AB98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851584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>
            <a:extLst>
              <a:ext uri="{FF2B5EF4-FFF2-40B4-BE49-F238E27FC236}">
                <a16:creationId xmlns:a16="http://schemas.microsoft.com/office/drawing/2014/main" id="{E1C42570-ABC3-CB4D-8A8D-C5A1C746B15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 rot="2700000">
            <a:off x="2874470" y="208799"/>
            <a:ext cx="6440400" cy="6440400"/>
          </a:xfrm>
          <a:prstGeom prst="roundRect">
            <a:avLst>
              <a:gd name="adj" fmla="val 20129"/>
            </a:avLst>
          </a:pr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>
              <a:defRPr kumimoji="1" lang="zh-CN" altLang="en-US" sz="18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kumimoji="1" lang="zh-CN" altLang="en-US"/>
              <a:t>拖拽插入图片</a:t>
            </a:r>
          </a:p>
        </p:txBody>
      </p:sp>
    </p:spTree>
    <p:extLst>
      <p:ext uri="{BB962C8B-B14F-4D97-AF65-F5344CB8AC3E}">
        <p14:creationId xmlns:p14="http://schemas.microsoft.com/office/powerpoint/2010/main" val="37138412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图片占位符 3">
            <a:extLst>
              <a:ext uri="{FF2B5EF4-FFF2-40B4-BE49-F238E27FC236}">
                <a16:creationId xmlns:a16="http://schemas.microsoft.com/office/drawing/2014/main" id="{FDAC5E9C-EC98-0C4F-8B5B-E73D82DDB70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717772" y="1862833"/>
            <a:ext cx="2239617" cy="2232089"/>
          </a:xfrm>
          <a:prstGeom prst="rect">
            <a:avLst/>
          </a:pr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>
              <a:defRPr kumimoji="1" lang="zh-CN" altLang="en-US" sz="18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kumimoji="1" lang="zh-CN" altLang="en-US"/>
              <a:t>拖拽插入图片</a:t>
            </a:r>
          </a:p>
        </p:txBody>
      </p:sp>
      <p:sp>
        <p:nvSpPr>
          <p:cNvPr id="9" name="图片占位符 3">
            <a:extLst>
              <a:ext uri="{FF2B5EF4-FFF2-40B4-BE49-F238E27FC236}">
                <a16:creationId xmlns:a16="http://schemas.microsoft.com/office/drawing/2014/main" id="{D5B09176-5251-414E-AD9C-D2217857CBC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142920" y="1862833"/>
            <a:ext cx="2239617" cy="2232089"/>
          </a:xfrm>
          <a:prstGeom prst="rect">
            <a:avLst/>
          </a:pr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>
              <a:defRPr kumimoji="1" lang="zh-CN" altLang="en-US" sz="18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kumimoji="1" lang="zh-CN" altLang="en-US"/>
              <a:t>拖拽插入图片</a:t>
            </a:r>
          </a:p>
        </p:txBody>
      </p:sp>
      <p:sp>
        <p:nvSpPr>
          <p:cNvPr id="10" name="图片占位符 3">
            <a:extLst>
              <a:ext uri="{FF2B5EF4-FFF2-40B4-BE49-F238E27FC236}">
                <a16:creationId xmlns:a16="http://schemas.microsoft.com/office/drawing/2014/main" id="{CFD0FD84-1A6A-9D4B-9897-B1A7F4BE2E41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9568067" y="1862833"/>
            <a:ext cx="2239617" cy="2232089"/>
          </a:xfrm>
          <a:prstGeom prst="rect">
            <a:avLst/>
          </a:pr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>
              <a:defRPr kumimoji="1" lang="zh-CN" altLang="en-US" sz="18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kumimoji="1" lang="zh-CN" altLang="en-US"/>
              <a:t>拖拽插入图片</a:t>
            </a:r>
          </a:p>
        </p:txBody>
      </p:sp>
      <p:sp>
        <p:nvSpPr>
          <p:cNvPr id="11" name="图片占位符 3">
            <a:extLst>
              <a:ext uri="{FF2B5EF4-FFF2-40B4-BE49-F238E27FC236}">
                <a16:creationId xmlns:a16="http://schemas.microsoft.com/office/drawing/2014/main" id="{AA5342B9-49A6-DC4C-AC48-ACEFF54149B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717772" y="4248224"/>
            <a:ext cx="2239617" cy="2232089"/>
          </a:xfrm>
          <a:prstGeom prst="rect">
            <a:avLst/>
          </a:pr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>
              <a:defRPr kumimoji="1" lang="zh-CN" altLang="en-US" sz="18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kumimoji="1" lang="zh-CN" altLang="en-US"/>
              <a:t>拖拽插入图片</a:t>
            </a:r>
          </a:p>
        </p:txBody>
      </p:sp>
      <p:sp>
        <p:nvSpPr>
          <p:cNvPr id="12" name="图片占位符 3">
            <a:extLst>
              <a:ext uri="{FF2B5EF4-FFF2-40B4-BE49-F238E27FC236}">
                <a16:creationId xmlns:a16="http://schemas.microsoft.com/office/drawing/2014/main" id="{4099CCDE-068F-8E4B-AAC8-2CD9B6872FE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142920" y="4248224"/>
            <a:ext cx="2239617" cy="2232089"/>
          </a:xfrm>
          <a:prstGeom prst="rect">
            <a:avLst/>
          </a:pr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>
              <a:defRPr kumimoji="1" lang="zh-CN" altLang="en-US" sz="18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kumimoji="1" lang="zh-CN" altLang="en-US"/>
              <a:t>拖拽插入图片</a:t>
            </a:r>
          </a:p>
        </p:txBody>
      </p:sp>
      <p:sp>
        <p:nvSpPr>
          <p:cNvPr id="13" name="图片占位符 3">
            <a:extLst>
              <a:ext uri="{FF2B5EF4-FFF2-40B4-BE49-F238E27FC236}">
                <a16:creationId xmlns:a16="http://schemas.microsoft.com/office/drawing/2014/main" id="{9D763213-E917-534D-B941-9A37F9306D3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9568067" y="4248224"/>
            <a:ext cx="2239617" cy="2232089"/>
          </a:xfrm>
          <a:prstGeom prst="rect">
            <a:avLst/>
          </a:pr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>
              <a:defRPr kumimoji="1" lang="zh-CN" altLang="en-US" sz="18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kumimoji="1" lang="zh-CN" altLang="en-US"/>
              <a:t>拖拽插入图片</a:t>
            </a:r>
          </a:p>
        </p:txBody>
      </p:sp>
    </p:spTree>
    <p:extLst>
      <p:ext uri="{BB962C8B-B14F-4D97-AF65-F5344CB8AC3E}">
        <p14:creationId xmlns:p14="http://schemas.microsoft.com/office/powerpoint/2010/main" val="10328636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3">
            <a:extLst>
              <a:ext uri="{FF2B5EF4-FFF2-40B4-BE49-F238E27FC236}">
                <a16:creationId xmlns:a16="http://schemas.microsoft.com/office/drawing/2014/main" id="{847E3E0E-892A-C543-9764-570D7109F93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 rot="2700000">
            <a:off x="8000501" y="2031860"/>
            <a:ext cx="2794284" cy="2794282"/>
          </a:xfrm>
          <a:prstGeom prst="roundRect">
            <a:avLst>
              <a:gd name="adj" fmla="val 32372"/>
            </a:avLst>
          </a:pr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>
              <a:defRPr kumimoji="1" lang="zh-CN" altLang="en-US" sz="18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kumimoji="1" lang="zh-CN" altLang="en-US"/>
              <a:t>拖拽插入图片</a:t>
            </a:r>
          </a:p>
        </p:txBody>
      </p:sp>
    </p:spTree>
    <p:extLst>
      <p:ext uri="{BB962C8B-B14F-4D97-AF65-F5344CB8AC3E}">
        <p14:creationId xmlns:p14="http://schemas.microsoft.com/office/powerpoint/2010/main" val="12992210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3">
            <a:extLst>
              <a:ext uri="{FF2B5EF4-FFF2-40B4-BE49-F238E27FC236}">
                <a16:creationId xmlns:a16="http://schemas.microsoft.com/office/drawing/2014/main" id="{9FF22F58-C63B-1241-AFC1-AEA90202E19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3429000"/>
            <a:ext cx="12191999" cy="3429000"/>
          </a:xfrm>
          <a:prstGeom prst="rect">
            <a:avLst/>
          </a:pr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>
              <a:defRPr kumimoji="1" lang="zh-CN" altLang="en-US" sz="18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kumimoji="1" lang="zh-CN" altLang="en-US"/>
              <a:t>拖拽插入图片</a:t>
            </a:r>
          </a:p>
        </p:txBody>
      </p:sp>
    </p:spTree>
    <p:extLst>
      <p:ext uri="{BB962C8B-B14F-4D97-AF65-F5344CB8AC3E}">
        <p14:creationId xmlns:p14="http://schemas.microsoft.com/office/powerpoint/2010/main" val="16187625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3">
            <a:extLst>
              <a:ext uri="{FF2B5EF4-FFF2-40B4-BE49-F238E27FC236}">
                <a16:creationId xmlns:a16="http://schemas.microsoft.com/office/drawing/2014/main" id="{67433A56-AA7C-4740-8D00-58DEDC0679F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240248" y="1220365"/>
            <a:ext cx="4987976" cy="4507774"/>
          </a:xfrm>
          <a:prstGeom prst="rect">
            <a:avLst/>
          </a:pr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>
              <a:defRPr kumimoji="1" lang="zh-CN" altLang="en-US" sz="18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kumimoji="1" lang="zh-CN" altLang="en-US"/>
              <a:t>拖拽插入图片</a:t>
            </a:r>
          </a:p>
        </p:txBody>
      </p:sp>
    </p:spTree>
    <p:extLst>
      <p:ext uri="{BB962C8B-B14F-4D97-AF65-F5344CB8AC3E}">
        <p14:creationId xmlns:p14="http://schemas.microsoft.com/office/powerpoint/2010/main" val="410892528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3">
            <a:extLst>
              <a:ext uri="{FF2B5EF4-FFF2-40B4-BE49-F238E27FC236}">
                <a16:creationId xmlns:a16="http://schemas.microsoft.com/office/drawing/2014/main" id="{8A25AF75-D15B-314D-A682-9FB79EC9A6D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2586519" y="1075925"/>
            <a:ext cx="1318048" cy="1318048"/>
          </a:xfrm>
          <a:prstGeom prst="ellipse">
            <a:avLst/>
          </a:pr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>
              <a:defRPr kumimoji="1" lang="zh-CN" altLang="en-US" sz="18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kumimoji="1" lang="zh-CN" altLang="en-US"/>
              <a:t>拖拽插入图片</a:t>
            </a:r>
          </a:p>
        </p:txBody>
      </p:sp>
    </p:spTree>
    <p:extLst>
      <p:ext uri="{BB962C8B-B14F-4D97-AF65-F5344CB8AC3E}">
        <p14:creationId xmlns:p14="http://schemas.microsoft.com/office/powerpoint/2010/main" val="38745946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3">
            <a:extLst>
              <a:ext uri="{FF2B5EF4-FFF2-40B4-BE49-F238E27FC236}">
                <a16:creationId xmlns:a16="http://schemas.microsoft.com/office/drawing/2014/main" id="{7142306F-7C60-DF46-96A5-980CFAC38A2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607733" y="1447799"/>
            <a:ext cx="3793066" cy="3962401"/>
          </a:xfrm>
          <a:prstGeom prst="rect">
            <a:avLst/>
          </a:pr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>
              <a:defRPr kumimoji="1" lang="zh-CN" altLang="en-US" sz="18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kumimoji="1" lang="zh-CN" altLang="en-US"/>
              <a:t>拖拽插入图片</a:t>
            </a:r>
          </a:p>
        </p:txBody>
      </p:sp>
    </p:spTree>
    <p:extLst>
      <p:ext uri="{BB962C8B-B14F-4D97-AF65-F5344CB8AC3E}">
        <p14:creationId xmlns:p14="http://schemas.microsoft.com/office/powerpoint/2010/main" val="170420317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图片占位符 3">
            <a:extLst>
              <a:ext uri="{FF2B5EF4-FFF2-40B4-BE49-F238E27FC236}">
                <a16:creationId xmlns:a16="http://schemas.microsoft.com/office/drawing/2014/main" id="{1868C4EB-FA01-6C47-BE2D-40775B5E289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1562100"/>
            <a:ext cx="3748271" cy="3733800"/>
          </a:xfrm>
          <a:prstGeom prst="rect">
            <a:avLst/>
          </a:pr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>
              <a:defRPr kumimoji="1" lang="zh-CN" altLang="en-US" sz="18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kumimoji="1" lang="zh-CN" altLang="en-US"/>
              <a:t>拖拽插入图片</a:t>
            </a:r>
          </a:p>
        </p:txBody>
      </p:sp>
      <p:sp>
        <p:nvSpPr>
          <p:cNvPr id="6" name="图片占位符 3">
            <a:extLst>
              <a:ext uri="{FF2B5EF4-FFF2-40B4-BE49-F238E27FC236}">
                <a16:creationId xmlns:a16="http://schemas.microsoft.com/office/drawing/2014/main" id="{0BF0AF8D-B270-AE45-874A-4B7E104376C2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748271" y="3429000"/>
            <a:ext cx="1874136" cy="1866900"/>
          </a:xfrm>
          <a:prstGeom prst="rect">
            <a:avLst/>
          </a:pr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>
              <a:defRPr kumimoji="1" lang="zh-CN" altLang="en-US" sz="18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kumimoji="1" lang="zh-CN" altLang="en-US"/>
              <a:t>拖拽插入图片</a:t>
            </a:r>
          </a:p>
        </p:txBody>
      </p:sp>
      <p:sp>
        <p:nvSpPr>
          <p:cNvPr id="7" name="图片占位符 3">
            <a:extLst>
              <a:ext uri="{FF2B5EF4-FFF2-40B4-BE49-F238E27FC236}">
                <a16:creationId xmlns:a16="http://schemas.microsoft.com/office/drawing/2014/main" id="{97DF28B2-C38A-1D4B-89D1-5641FFD2CF2D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622407" y="1562099"/>
            <a:ext cx="1857200" cy="1866900"/>
          </a:xfrm>
          <a:prstGeom prst="rect">
            <a:avLst/>
          </a:pr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>
              <a:defRPr kumimoji="1" lang="zh-CN" altLang="en-US" sz="18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kumimoji="1" lang="zh-CN" altLang="en-US"/>
              <a:t>拖拽插入图片</a:t>
            </a:r>
          </a:p>
        </p:txBody>
      </p:sp>
    </p:spTree>
    <p:extLst>
      <p:ext uri="{BB962C8B-B14F-4D97-AF65-F5344CB8AC3E}">
        <p14:creationId xmlns:p14="http://schemas.microsoft.com/office/powerpoint/2010/main" val="29361141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>
            <a:extLst>
              <a:ext uri="{FF2B5EF4-FFF2-40B4-BE49-F238E27FC236}">
                <a16:creationId xmlns:a16="http://schemas.microsoft.com/office/drawing/2014/main" id="{E2884A9F-407C-634E-A1C4-77C91C986B5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589434" y="2078565"/>
            <a:ext cx="4419057" cy="2768601"/>
          </a:xfrm>
          <a:prstGeom prst="rect">
            <a:avLst/>
          </a:pr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>
              <a:defRPr kumimoji="1" lang="zh-CN" altLang="en-US" sz="18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kumimoji="1" lang="zh-CN" altLang="en-US"/>
              <a:t>拖拽插入图片</a:t>
            </a:r>
          </a:p>
        </p:txBody>
      </p:sp>
    </p:spTree>
    <p:extLst>
      <p:ext uri="{BB962C8B-B14F-4D97-AF65-F5344CB8AC3E}">
        <p14:creationId xmlns:p14="http://schemas.microsoft.com/office/powerpoint/2010/main" val="229922343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5682617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8859A2-A370-4FC7-985E-3459B1D008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70689AB-0A9F-41F4-AE88-5193D6B3C5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B72E43A-6BE3-4A4A-A568-4A1D888E3A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092113-A158-4E2B-8B50-FDA7191178E9}" type="datetimeFigureOut">
              <a:rPr lang="zh-CN" altLang="en-US" smtClean="0">
                <a:solidFill>
                  <a:srgbClr val="000000"/>
                </a:solidFill>
              </a:rPr>
              <a:pPr/>
              <a:t>2020/6/18</a:t>
            </a:fld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3FDAB1E-1278-4D82-8D8E-1E4C113F3D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9169852-B573-46EC-8A7F-78C33F5E6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94A04-E0A9-4942-8BA6-8B1E8027C990}" type="slidenum">
              <a:rPr lang="zh-CN" altLang="en-US" smtClean="0">
                <a:solidFill>
                  <a:srgbClr val="000000"/>
                </a:solidFill>
              </a:rPr>
              <a:pPr/>
              <a:t>‹#›</a:t>
            </a:fld>
            <a:endParaRPr lang="zh-CN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22698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3">
            <a:extLst>
              <a:ext uri="{FF2B5EF4-FFF2-40B4-BE49-F238E27FC236}">
                <a16:creationId xmlns:a16="http://schemas.microsoft.com/office/drawing/2014/main" id="{D1650666-A98A-EA44-96F0-A78297E3F8B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550504" y="1723913"/>
            <a:ext cx="3410174" cy="3410174"/>
          </a:xfrm>
          <a:prstGeom prst="ellipse">
            <a:avLst/>
          </a:pr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>
              <a:defRPr kumimoji="1" lang="zh-CN" altLang="en-US" sz="18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kumimoji="1" lang="zh-CN" altLang="en-US"/>
              <a:t>拖拽插入图片</a:t>
            </a:r>
          </a:p>
        </p:txBody>
      </p:sp>
    </p:spTree>
    <p:extLst>
      <p:ext uri="{BB962C8B-B14F-4D97-AF65-F5344CB8AC3E}">
        <p14:creationId xmlns:p14="http://schemas.microsoft.com/office/powerpoint/2010/main" val="346807186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D0DE41-6E2A-49C2-8DB1-C98BDE65C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84F9BAA-5427-4F1C-B4FD-C11182C667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34BA8D5-3971-458C-95BE-18A27B9E57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092113-A158-4E2B-8B50-FDA7191178E9}" type="datetimeFigureOut">
              <a:rPr lang="zh-CN" altLang="en-US" smtClean="0">
                <a:solidFill>
                  <a:srgbClr val="000000"/>
                </a:solidFill>
              </a:rPr>
              <a:pPr/>
              <a:t>2020/6/18</a:t>
            </a:fld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010BB12-A34D-400B-9D29-10DF89DE84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DC0788E-6277-4BB5-96F5-BF6E08941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94A04-E0A9-4942-8BA6-8B1E8027C990}" type="slidenum">
              <a:rPr lang="zh-CN" altLang="en-US" smtClean="0">
                <a:solidFill>
                  <a:srgbClr val="000000"/>
                </a:solidFill>
              </a:rPr>
              <a:pPr/>
              <a:t>‹#›</a:t>
            </a:fld>
            <a:endParaRPr lang="zh-CN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080620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DF36D92-C4E3-45D5-BA2D-19D530CE7D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9246F-6A5B-40DF-A3C0-707AAE68A3AD}" type="datetimeFigureOut">
              <a:rPr lang="en-US" smtClean="0"/>
              <a:t>6/18/2020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BA5C900-59E7-46C5-804E-659BC1D87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73DA4D-484D-4285-8E7C-E95687EF8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F764B-838D-4D3B-8F0E-A7704A040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84480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: 形状 6">
            <a:extLst>
              <a:ext uri="{FF2B5EF4-FFF2-40B4-BE49-F238E27FC236}">
                <a16:creationId xmlns:a16="http://schemas.microsoft.com/office/drawing/2014/main" id="{6C082BF1-907E-445E-9076-8B17D5F9FE3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96344" y="-3006671"/>
            <a:ext cx="5899656" cy="6745658"/>
          </a:xfrm>
          <a:custGeom>
            <a:avLst/>
            <a:gdLst>
              <a:gd name="connsiteX0" fmla="*/ 2791477 w 5899656"/>
              <a:gd name="connsiteY0" fmla="*/ 0 h 6745658"/>
              <a:gd name="connsiteX1" fmla="*/ 5899656 w 5899656"/>
              <a:gd name="connsiteY1" fmla="*/ 5016934 h 6745658"/>
              <a:gd name="connsiteX2" fmla="*/ 3108180 w 5899656"/>
              <a:gd name="connsiteY2" fmla="*/ 6745658 h 6745658"/>
              <a:gd name="connsiteX3" fmla="*/ 0 w 5899656"/>
              <a:gd name="connsiteY3" fmla="*/ 1728726 h 6745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99656" h="6745658">
                <a:moveTo>
                  <a:pt x="2791477" y="0"/>
                </a:moveTo>
                <a:lnTo>
                  <a:pt x="5899656" y="5016934"/>
                </a:lnTo>
                <a:lnTo>
                  <a:pt x="3108180" y="6745658"/>
                </a:lnTo>
                <a:lnTo>
                  <a:pt x="0" y="172872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0" name="任意多边形: 形状 9">
            <a:extLst>
              <a:ext uri="{FF2B5EF4-FFF2-40B4-BE49-F238E27FC236}">
                <a16:creationId xmlns:a16="http://schemas.microsoft.com/office/drawing/2014/main" id="{5DF177BE-755D-4054-9BE8-2A4B56E9EA8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1494165" y="2142650"/>
            <a:ext cx="5899656" cy="6745658"/>
          </a:xfrm>
          <a:custGeom>
            <a:avLst/>
            <a:gdLst>
              <a:gd name="connsiteX0" fmla="*/ 2791477 w 5899656"/>
              <a:gd name="connsiteY0" fmla="*/ 0 h 6745658"/>
              <a:gd name="connsiteX1" fmla="*/ 5899656 w 5899656"/>
              <a:gd name="connsiteY1" fmla="*/ 5016934 h 6745658"/>
              <a:gd name="connsiteX2" fmla="*/ 3108180 w 5899656"/>
              <a:gd name="connsiteY2" fmla="*/ 6745658 h 6745658"/>
              <a:gd name="connsiteX3" fmla="*/ 0 w 5899656"/>
              <a:gd name="connsiteY3" fmla="*/ 1728726 h 6745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99656" h="6745658">
                <a:moveTo>
                  <a:pt x="2791477" y="0"/>
                </a:moveTo>
                <a:lnTo>
                  <a:pt x="5899656" y="5016934"/>
                </a:lnTo>
                <a:lnTo>
                  <a:pt x="3108180" y="6745658"/>
                </a:lnTo>
                <a:lnTo>
                  <a:pt x="0" y="172872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738371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>
            <a:extLst>
              <a:ext uri="{FF2B5EF4-FFF2-40B4-BE49-F238E27FC236}">
                <a16:creationId xmlns:a16="http://schemas.microsoft.com/office/drawing/2014/main" id="{54C171AC-0F3E-CD48-B7C7-DC46BF8E445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649801" y="734290"/>
            <a:ext cx="3791712" cy="5389417"/>
          </a:xfrm>
          <a:custGeom>
            <a:avLst/>
            <a:gdLst>
              <a:gd name="connsiteX0" fmla="*/ 0 w 2879959"/>
              <a:gd name="connsiteY0" fmla="*/ 0 h 2286000"/>
              <a:gd name="connsiteX1" fmla="*/ 2879959 w 2879959"/>
              <a:gd name="connsiteY1" fmla="*/ 0 h 2286000"/>
              <a:gd name="connsiteX2" fmla="*/ 2879959 w 2879959"/>
              <a:gd name="connsiteY2" fmla="*/ 2286000 h 2286000"/>
              <a:gd name="connsiteX3" fmla="*/ 0 w 2879959"/>
              <a:gd name="connsiteY3" fmla="*/ 2286000 h 228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79959" h="2286000">
                <a:moveTo>
                  <a:pt x="0" y="0"/>
                </a:moveTo>
                <a:lnTo>
                  <a:pt x="2879959" y="0"/>
                </a:lnTo>
                <a:lnTo>
                  <a:pt x="2879959" y="2286000"/>
                </a:lnTo>
                <a:lnTo>
                  <a:pt x="0" y="2286000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>
              <a:defRPr kumimoji="1" lang="zh-CN" altLang="en-US" sz="18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kumimoji="1" lang="zh-CN" altLang="en-US"/>
              <a:t>拖拽插入图片</a:t>
            </a:r>
          </a:p>
        </p:txBody>
      </p:sp>
    </p:spTree>
    <p:extLst>
      <p:ext uri="{BB962C8B-B14F-4D97-AF65-F5344CB8AC3E}">
        <p14:creationId xmlns:p14="http://schemas.microsoft.com/office/powerpoint/2010/main" val="240521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图片占位符 3">
            <a:extLst>
              <a:ext uri="{FF2B5EF4-FFF2-40B4-BE49-F238E27FC236}">
                <a16:creationId xmlns:a16="http://schemas.microsoft.com/office/drawing/2014/main" id="{7E7E8B25-40D5-8644-BB92-93D26131514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524310" y="1524000"/>
            <a:ext cx="2543175" cy="3824288"/>
          </a:xfrm>
          <a:custGeom>
            <a:avLst/>
            <a:gdLst>
              <a:gd name="connsiteX0" fmla="*/ 0 w 2879959"/>
              <a:gd name="connsiteY0" fmla="*/ 0 h 2286000"/>
              <a:gd name="connsiteX1" fmla="*/ 2879959 w 2879959"/>
              <a:gd name="connsiteY1" fmla="*/ 0 h 2286000"/>
              <a:gd name="connsiteX2" fmla="*/ 2879959 w 2879959"/>
              <a:gd name="connsiteY2" fmla="*/ 2286000 h 2286000"/>
              <a:gd name="connsiteX3" fmla="*/ 0 w 2879959"/>
              <a:gd name="connsiteY3" fmla="*/ 2286000 h 228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79959" h="2286000">
                <a:moveTo>
                  <a:pt x="0" y="0"/>
                </a:moveTo>
                <a:lnTo>
                  <a:pt x="2879959" y="0"/>
                </a:lnTo>
                <a:lnTo>
                  <a:pt x="2879959" y="2286000"/>
                </a:lnTo>
                <a:lnTo>
                  <a:pt x="0" y="2286000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>
              <a:defRPr kumimoji="1" lang="zh-CN" altLang="en-US" sz="18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kumimoji="1" lang="zh-CN" altLang="en-US"/>
              <a:t>拖拽插入图片</a:t>
            </a:r>
          </a:p>
        </p:txBody>
      </p:sp>
      <p:sp>
        <p:nvSpPr>
          <p:cNvPr id="7" name="图片占位符 3">
            <a:extLst>
              <a:ext uri="{FF2B5EF4-FFF2-40B4-BE49-F238E27FC236}">
                <a16:creationId xmlns:a16="http://schemas.microsoft.com/office/drawing/2014/main" id="{BE3DCC28-9E55-2442-8062-72E847E7B6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325177" y="678656"/>
            <a:ext cx="2543175" cy="5500688"/>
          </a:xfrm>
          <a:custGeom>
            <a:avLst/>
            <a:gdLst>
              <a:gd name="connsiteX0" fmla="*/ 0 w 2879959"/>
              <a:gd name="connsiteY0" fmla="*/ 0 h 2286000"/>
              <a:gd name="connsiteX1" fmla="*/ 2879959 w 2879959"/>
              <a:gd name="connsiteY1" fmla="*/ 0 h 2286000"/>
              <a:gd name="connsiteX2" fmla="*/ 2879959 w 2879959"/>
              <a:gd name="connsiteY2" fmla="*/ 2286000 h 2286000"/>
              <a:gd name="connsiteX3" fmla="*/ 0 w 2879959"/>
              <a:gd name="connsiteY3" fmla="*/ 2286000 h 228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79959" h="2286000">
                <a:moveTo>
                  <a:pt x="0" y="0"/>
                </a:moveTo>
                <a:lnTo>
                  <a:pt x="2879959" y="0"/>
                </a:lnTo>
                <a:lnTo>
                  <a:pt x="2879959" y="2286000"/>
                </a:lnTo>
                <a:lnTo>
                  <a:pt x="0" y="2286000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>
              <a:defRPr kumimoji="1" lang="zh-CN" altLang="en-US" sz="18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kumimoji="1" lang="zh-CN" altLang="en-US"/>
              <a:t>拖拽插入图片</a:t>
            </a:r>
          </a:p>
        </p:txBody>
      </p:sp>
    </p:spTree>
    <p:extLst>
      <p:ext uri="{BB962C8B-B14F-4D97-AF65-F5344CB8AC3E}">
        <p14:creationId xmlns:p14="http://schemas.microsoft.com/office/powerpoint/2010/main" val="108473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图片占位符 3">
            <a:extLst>
              <a:ext uri="{FF2B5EF4-FFF2-40B4-BE49-F238E27FC236}">
                <a16:creationId xmlns:a16="http://schemas.microsoft.com/office/drawing/2014/main" id="{F96941FC-F3C3-3C4E-A2A7-53AA37F0E05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373540" y="1"/>
            <a:ext cx="9444920" cy="3041904"/>
          </a:xfrm>
          <a:custGeom>
            <a:avLst/>
            <a:gdLst>
              <a:gd name="connsiteX0" fmla="*/ 0 w 2879959"/>
              <a:gd name="connsiteY0" fmla="*/ 0 h 2286000"/>
              <a:gd name="connsiteX1" fmla="*/ 2879959 w 2879959"/>
              <a:gd name="connsiteY1" fmla="*/ 0 h 2286000"/>
              <a:gd name="connsiteX2" fmla="*/ 2879959 w 2879959"/>
              <a:gd name="connsiteY2" fmla="*/ 2286000 h 2286000"/>
              <a:gd name="connsiteX3" fmla="*/ 0 w 2879959"/>
              <a:gd name="connsiteY3" fmla="*/ 2286000 h 228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79959" h="2286000">
                <a:moveTo>
                  <a:pt x="0" y="0"/>
                </a:moveTo>
                <a:lnTo>
                  <a:pt x="2879959" y="0"/>
                </a:lnTo>
                <a:lnTo>
                  <a:pt x="2879959" y="2286000"/>
                </a:lnTo>
                <a:lnTo>
                  <a:pt x="0" y="2286000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>
              <a:defRPr kumimoji="1" lang="zh-CN" altLang="en-US" sz="18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kumimoji="1" lang="zh-CN" altLang="en-US"/>
              <a:t>拖拽插入图片</a:t>
            </a:r>
          </a:p>
        </p:txBody>
      </p:sp>
    </p:spTree>
    <p:extLst>
      <p:ext uri="{BB962C8B-B14F-4D97-AF65-F5344CB8AC3E}">
        <p14:creationId xmlns:p14="http://schemas.microsoft.com/office/powerpoint/2010/main" val="3755975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3">
            <a:extLst>
              <a:ext uri="{FF2B5EF4-FFF2-40B4-BE49-F238E27FC236}">
                <a16:creationId xmlns:a16="http://schemas.microsoft.com/office/drawing/2014/main" id="{6CF83FD8-CC27-3C41-BFC4-D0D238098CA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372708" y="645338"/>
            <a:ext cx="7710332" cy="5567321"/>
          </a:xfrm>
          <a:custGeom>
            <a:avLst/>
            <a:gdLst>
              <a:gd name="connsiteX0" fmla="*/ 0 w 2879959"/>
              <a:gd name="connsiteY0" fmla="*/ 0 h 2286000"/>
              <a:gd name="connsiteX1" fmla="*/ 2879959 w 2879959"/>
              <a:gd name="connsiteY1" fmla="*/ 0 h 2286000"/>
              <a:gd name="connsiteX2" fmla="*/ 2879959 w 2879959"/>
              <a:gd name="connsiteY2" fmla="*/ 2286000 h 2286000"/>
              <a:gd name="connsiteX3" fmla="*/ 0 w 2879959"/>
              <a:gd name="connsiteY3" fmla="*/ 2286000 h 228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79959" h="2286000">
                <a:moveTo>
                  <a:pt x="0" y="0"/>
                </a:moveTo>
                <a:lnTo>
                  <a:pt x="2879959" y="0"/>
                </a:lnTo>
                <a:lnTo>
                  <a:pt x="2879959" y="2286000"/>
                </a:lnTo>
                <a:lnTo>
                  <a:pt x="0" y="2286000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>
              <a:defRPr kumimoji="1" lang="zh-CN" altLang="en-US" sz="18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kumimoji="1" lang="zh-CN" altLang="en-US"/>
              <a:t>拖拽插入图片</a:t>
            </a:r>
          </a:p>
        </p:txBody>
      </p:sp>
    </p:spTree>
    <p:extLst>
      <p:ext uri="{BB962C8B-B14F-4D97-AF65-F5344CB8AC3E}">
        <p14:creationId xmlns:p14="http://schemas.microsoft.com/office/powerpoint/2010/main" val="3668005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图片占位符 3">
            <a:extLst>
              <a:ext uri="{FF2B5EF4-FFF2-40B4-BE49-F238E27FC236}">
                <a16:creationId xmlns:a16="http://schemas.microsoft.com/office/drawing/2014/main" id="{4A9E8667-360D-E649-9364-FA7B2DC2F32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560576" y="1191768"/>
            <a:ext cx="2316315" cy="4474464"/>
          </a:xfrm>
          <a:custGeom>
            <a:avLst/>
            <a:gdLst>
              <a:gd name="connsiteX0" fmla="*/ 0 w 2879959"/>
              <a:gd name="connsiteY0" fmla="*/ 0 h 2286000"/>
              <a:gd name="connsiteX1" fmla="*/ 2879959 w 2879959"/>
              <a:gd name="connsiteY1" fmla="*/ 0 h 2286000"/>
              <a:gd name="connsiteX2" fmla="*/ 2879959 w 2879959"/>
              <a:gd name="connsiteY2" fmla="*/ 2286000 h 2286000"/>
              <a:gd name="connsiteX3" fmla="*/ 0 w 2879959"/>
              <a:gd name="connsiteY3" fmla="*/ 2286000 h 228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79959" h="2286000">
                <a:moveTo>
                  <a:pt x="0" y="0"/>
                </a:moveTo>
                <a:lnTo>
                  <a:pt x="2879959" y="0"/>
                </a:lnTo>
                <a:lnTo>
                  <a:pt x="2879959" y="2286000"/>
                </a:lnTo>
                <a:lnTo>
                  <a:pt x="0" y="2286000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>
              <a:defRPr kumimoji="1" lang="zh-CN" altLang="en-US" sz="18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kumimoji="1" lang="zh-CN" altLang="en-US"/>
              <a:t>拖拽插入图片</a:t>
            </a:r>
          </a:p>
        </p:txBody>
      </p:sp>
      <p:sp>
        <p:nvSpPr>
          <p:cNvPr id="6" name="图片占位符 3">
            <a:extLst>
              <a:ext uri="{FF2B5EF4-FFF2-40B4-BE49-F238E27FC236}">
                <a16:creationId xmlns:a16="http://schemas.microsoft.com/office/drawing/2014/main" id="{9F448E57-933D-E04B-9053-0186AA6EBA4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067139" y="1191768"/>
            <a:ext cx="2316315" cy="2124456"/>
          </a:xfrm>
          <a:custGeom>
            <a:avLst/>
            <a:gdLst>
              <a:gd name="connsiteX0" fmla="*/ 0 w 2879959"/>
              <a:gd name="connsiteY0" fmla="*/ 0 h 2286000"/>
              <a:gd name="connsiteX1" fmla="*/ 2879959 w 2879959"/>
              <a:gd name="connsiteY1" fmla="*/ 0 h 2286000"/>
              <a:gd name="connsiteX2" fmla="*/ 2879959 w 2879959"/>
              <a:gd name="connsiteY2" fmla="*/ 2286000 h 2286000"/>
              <a:gd name="connsiteX3" fmla="*/ 0 w 2879959"/>
              <a:gd name="connsiteY3" fmla="*/ 2286000 h 228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79959" h="2286000">
                <a:moveTo>
                  <a:pt x="0" y="0"/>
                </a:moveTo>
                <a:lnTo>
                  <a:pt x="2879959" y="0"/>
                </a:lnTo>
                <a:lnTo>
                  <a:pt x="2879959" y="2286000"/>
                </a:lnTo>
                <a:lnTo>
                  <a:pt x="0" y="2286000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>
              <a:defRPr kumimoji="1" lang="zh-CN" altLang="en-US" sz="18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kumimoji="1" lang="zh-CN" altLang="en-US"/>
              <a:t>拖拽插入图片</a:t>
            </a:r>
          </a:p>
        </p:txBody>
      </p:sp>
      <p:sp>
        <p:nvSpPr>
          <p:cNvPr id="7" name="图片占位符 3">
            <a:extLst>
              <a:ext uri="{FF2B5EF4-FFF2-40B4-BE49-F238E27FC236}">
                <a16:creationId xmlns:a16="http://schemas.microsoft.com/office/drawing/2014/main" id="{93E9EEC9-A5EE-AD4E-8758-F532FA10183B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067139" y="3541776"/>
            <a:ext cx="2316315" cy="2124456"/>
          </a:xfrm>
          <a:custGeom>
            <a:avLst/>
            <a:gdLst>
              <a:gd name="connsiteX0" fmla="*/ 0 w 2879959"/>
              <a:gd name="connsiteY0" fmla="*/ 0 h 2286000"/>
              <a:gd name="connsiteX1" fmla="*/ 2879959 w 2879959"/>
              <a:gd name="connsiteY1" fmla="*/ 0 h 2286000"/>
              <a:gd name="connsiteX2" fmla="*/ 2879959 w 2879959"/>
              <a:gd name="connsiteY2" fmla="*/ 2286000 h 2286000"/>
              <a:gd name="connsiteX3" fmla="*/ 0 w 2879959"/>
              <a:gd name="connsiteY3" fmla="*/ 2286000 h 228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79959" h="2286000">
                <a:moveTo>
                  <a:pt x="0" y="0"/>
                </a:moveTo>
                <a:lnTo>
                  <a:pt x="2879959" y="0"/>
                </a:lnTo>
                <a:lnTo>
                  <a:pt x="2879959" y="2286000"/>
                </a:lnTo>
                <a:lnTo>
                  <a:pt x="0" y="2286000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>
              <a:defRPr kumimoji="1" lang="zh-CN" altLang="en-US" sz="18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kumimoji="1" lang="zh-CN" altLang="en-US"/>
              <a:t>拖拽插入图片</a:t>
            </a:r>
          </a:p>
        </p:txBody>
      </p:sp>
    </p:spTree>
    <p:extLst>
      <p:ext uri="{BB962C8B-B14F-4D97-AF65-F5344CB8AC3E}">
        <p14:creationId xmlns:p14="http://schemas.microsoft.com/office/powerpoint/2010/main" val="3494909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>
            <a:extLst>
              <a:ext uri="{FF2B5EF4-FFF2-40B4-BE49-F238E27FC236}">
                <a16:creationId xmlns:a16="http://schemas.microsoft.com/office/drawing/2014/main" id="{EFE34E83-1586-8D40-BB50-FA4E1CBE8E7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rot="2700000">
            <a:off x="3869915" y="-95301"/>
            <a:ext cx="2696132" cy="2689198"/>
          </a:xfrm>
          <a:prstGeom prst="roundRect">
            <a:avLst>
              <a:gd name="adj" fmla="val 21365"/>
            </a:avLst>
          </a:pr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>
              <a:defRPr kumimoji="1" lang="zh-CN" altLang="en-US" sz="18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kumimoji="1" lang="zh-CN" altLang="en-US"/>
              <a:t>拖拽插入图片</a:t>
            </a:r>
          </a:p>
        </p:txBody>
      </p:sp>
      <p:sp>
        <p:nvSpPr>
          <p:cNvPr id="5" name="图片占位符 3">
            <a:extLst>
              <a:ext uri="{FF2B5EF4-FFF2-40B4-BE49-F238E27FC236}">
                <a16:creationId xmlns:a16="http://schemas.microsoft.com/office/drawing/2014/main" id="{EB544A4A-29AB-044D-9F3A-A3E26D088844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 rot="2700000">
            <a:off x="3869915" y="4235031"/>
            <a:ext cx="2696132" cy="2689198"/>
          </a:xfrm>
          <a:prstGeom prst="roundRect">
            <a:avLst>
              <a:gd name="adj" fmla="val 21365"/>
            </a:avLst>
          </a:pr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>
              <a:defRPr kumimoji="1" lang="zh-CN" altLang="en-US" sz="18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kumimoji="1" lang="zh-CN" altLang="en-US"/>
              <a:t>拖拽插入图片</a:t>
            </a:r>
          </a:p>
        </p:txBody>
      </p:sp>
    </p:spTree>
    <p:extLst>
      <p:ext uri="{BB962C8B-B14F-4D97-AF65-F5344CB8AC3E}">
        <p14:creationId xmlns:p14="http://schemas.microsoft.com/office/powerpoint/2010/main" val="739798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3">
            <a:extLst>
              <a:ext uri="{FF2B5EF4-FFF2-40B4-BE49-F238E27FC236}">
                <a16:creationId xmlns:a16="http://schemas.microsoft.com/office/drawing/2014/main" id="{A468B1E4-0B48-E04D-867B-81093B91BAF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2343462" y="1072796"/>
            <a:ext cx="4057338" cy="4712405"/>
          </a:xfrm>
          <a:custGeom>
            <a:avLst/>
            <a:gdLst>
              <a:gd name="connsiteX0" fmla="*/ 0 w 2879959"/>
              <a:gd name="connsiteY0" fmla="*/ 0 h 2286000"/>
              <a:gd name="connsiteX1" fmla="*/ 2879959 w 2879959"/>
              <a:gd name="connsiteY1" fmla="*/ 0 h 2286000"/>
              <a:gd name="connsiteX2" fmla="*/ 2879959 w 2879959"/>
              <a:gd name="connsiteY2" fmla="*/ 2286000 h 2286000"/>
              <a:gd name="connsiteX3" fmla="*/ 0 w 2879959"/>
              <a:gd name="connsiteY3" fmla="*/ 2286000 h 228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79959" h="2286000">
                <a:moveTo>
                  <a:pt x="0" y="0"/>
                </a:moveTo>
                <a:lnTo>
                  <a:pt x="2879959" y="0"/>
                </a:lnTo>
                <a:lnTo>
                  <a:pt x="2879959" y="2286000"/>
                </a:lnTo>
                <a:lnTo>
                  <a:pt x="0" y="2286000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>
              <a:defRPr kumimoji="1" lang="zh-CN" altLang="en-US" sz="18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kumimoji="1" lang="zh-CN" altLang="en-US"/>
              <a:t>拖拽插入图片</a:t>
            </a:r>
          </a:p>
        </p:txBody>
      </p:sp>
    </p:spTree>
    <p:extLst>
      <p:ext uri="{BB962C8B-B14F-4D97-AF65-F5344CB8AC3E}">
        <p14:creationId xmlns:p14="http://schemas.microsoft.com/office/powerpoint/2010/main" val="911274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图片占位符 3">
            <a:extLst>
              <a:ext uri="{FF2B5EF4-FFF2-40B4-BE49-F238E27FC236}">
                <a16:creationId xmlns:a16="http://schemas.microsoft.com/office/drawing/2014/main" id="{A4D057DD-7957-CE45-B928-827ECAD540C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540487" y="1141343"/>
            <a:ext cx="3525078" cy="4575311"/>
          </a:xfrm>
          <a:prstGeom prst="rect">
            <a:avLst/>
          </a:pr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>
              <a:defRPr kumimoji="1" lang="zh-CN" altLang="en-US" sz="18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kumimoji="1" lang="zh-CN" altLang="en-US"/>
              <a:t>拖拽插入图片</a:t>
            </a:r>
          </a:p>
        </p:txBody>
      </p:sp>
    </p:spTree>
    <p:extLst>
      <p:ext uri="{BB962C8B-B14F-4D97-AF65-F5344CB8AC3E}">
        <p14:creationId xmlns:p14="http://schemas.microsoft.com/office/powerpoint/2010/main" val="258640423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图片占位符 3">
            <a:extLst>
              <a:ext uri="{FF2B5EF4-FFF2-40B4-BE49-F238E27FC236}">
                <a16:creationId xmlns:a16="http://schemas.microsoft.com/office/drawing/2014/main" id="{25CF8928-8102-BF48-9A12-B019C4B91B2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389888" y="0"/>
            <a:ext cx="3023616" cy="4377125"/>
          </a:xfrm>
          <a:custGeom>
            <a:avLst/>
            <a:gdLst>
              <a:gd name="connsiteX0" fmla="*/ 0 w 2879959"/>
              <a:gd name="connsiteY0" fmla="*/ 0 h 2286000"/>
              <a:gd name="connsiteX1" fmla="*/ 2879959 w 2879959"/>
              <a:gd name="connsiteY1" fmla="*/ 0 h 2286000"/>
              <a:gd name="connsiteX2" fmla="*/ 2879959 w 2879959"/>
              <a:gd name="connsiteY2" fmla="*/ 2286000 h 2286000"/>
              <a:gd name="connsiteX3" fmla="*/ 0 w 2879959"/>
              <a:gd name="connsiteY3" fmla="*/ 2286000 h 228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79959" h="2286000">
                <a:moveTo>
                  <a:pt x="0" y="0"/>
                </a:moveTo>
                <a:lnTo>
                  <a:pt x="2879959" y="0"/>
                </a:lnTo>
                <a:lnTo>
                  <a:pt x="2879959" y="2286000"/>
                </a:lnTo>
                <a:lnTo>
                  <a:pt x="0" y="2286000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>
              <a:defRPr kumimoji="1" lang="zh-CN" altLang="en-US" sz="18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kumimoji="1" lang="zh-CN" altLang="en-US"/>
              <a:t>拖拽插入图片</a:t>
            </a:r>
          </a:p>
        </p:txBody>
      </p:sp>
      <p:sp>
        <p:nvSpPr>
          <p:cNvPr id="7" name="图片占位符 3">
            <a:extLst>
              <a:ext uri="{FF2B5EF4-FFF2-40B4-BE49-F238E27FC236}">
                <a16:creationId xmlns:a16="http://schemas.microsoft.com/office/drawing/2014/main" id="{8BA6149F-E476-C54A-905F-6F2830B019D3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535936" y="2480872"/>
            <a:ext cx="3023616" cy="4377125"/>
          </a:xfrm>
          <a:custGeom>
            <a:avLst/>
            <a:gdLst>
              <a:gd name="connsiteX0" fmla="*/ 0 w 2879959"/>
              <a:gd name="connsiteY0" fmla="*/ 0 h 2286000"/>
              <a:gd name="connsiteX1" fmla="*/ 2879959 w 2879959"/>
              <a:gd name="connsiteY1" fmla="*/ 0 h 2286000"/>
              <a:gd name="connsiteX2" fmla="*/ 2879959 w 2879959"/>
              <a:gd name="connsiteY2" fmla="*/ 2286000 h 2286000"/>
              <a:gd name="connsiteX3" fmla="*/ 0 w 2879959"/>
              <a:gd name="connsiteY3" fmla="*/ 2286000 h 228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79959" h="2286000">
                <a:moveTo>
                  <a:pt x="0" y="0"/>
                </a:moveTo>
                <a:lnTo>
                  <a:pt x="2879959" y="0"/>
                </a:lnTo>
                <a:lnTo>
                  <a:pt x="2879959" y="2286000"/>
                </a:lnTo>
                <a:lnTo>
                  <a:pt x="0" y="2286000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>
              <a:defRPr kumimoji="1" lang="zh-CN" altLang="en-US" sz="18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kumimoji="1" lang="zh-CN" altLang="en-US"/>
              <a:t>拖拽插入图片</a:t>
            </a:r>
          </a:p>
        </p:txBody>
      </p:sp>
    </p:spTree>
    <p:extLst>
      <p:ext uri="{BB962C8B-B14F-4D97-AF65-F5344CB8AC3E}">
        <p14:creationId xmlns:p14="http://schemas.microsoft.com/office/powerpoint/2010/main" val="2895709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3">
            <a:extLst>
              <a:ext uri="{FF2B5EF4-FFF2-40B4-BE49-F238E27FC236}">
                <a16:creationId xmlns:a16="http://schemas.microsoft.com/office/drawing/2014/main" id="{C41582DE-1F1A-024E-89E8-240264F2051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2598416" y="2039286"/>
            <a:ext cx="2258354" cy="2779427"/>
          </a:xfrm>
          <a:prstGeom prst="roundRect">
            <a:avLst>
              <a:gd name="adj" fmla="val 10304"/>
            </a:avLst>
          </a:pr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>
              <a:defRPr kumimoji="1" lang="zh-CN" altLang="en-US" sz="18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kumimoji="1" lang="zh-CN" altLang="en-US"/>
              <a:t>拖拽插入图片</a:t>
            </a:r>
          </a:p>
        </p:txBody>
      </p:sp>
    </p:spTree>
    <p:extLst>
      <p:ext uri="{BB962C8B-B14F-4D97-AF65-F5344CB8AC3E}">
        <p14:creationId xmlns:p14="http://schemas.microsoft.com/office/powerpoint/2010/main" val="2258219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图片占位符 3">
            <a:extLst>
              <a:ext uri="{FF2B5EF4-FFF2-40B4-BE49-F238E27FC236}">
                <a16:creationId xmlns:a16="http://schemas.microsoft.com/office/drawing/2014/main" id="{BE0A26CC-5043-2C41-B554-12B03ABB20F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865374" y="905256"/>
            <a:ext cx="1962912" cy="2142744"/>
          </a:xfrm>
          <a:custGeom>
            <a:avLst/>
            <a:gdLst>
              <a:gd name="connsiteX0" fmla="*/ 0 w 2879959"/>
              <a:gd name="connsiteY0" fmla="*/ 0 h 2286000"/>
              <a:gd name="connsiteX1" fmla="*/ 2879959 w 2879959"/>
              <a:gd name="connsiteY1" fmla="*/ 0 h 2286000"/>
              <a:gd name="connsiteX2" fmla="*/ 2879959 w 2879959"/>
              <a:gd name="connsiteY2" fmla="*/ 2286000 h 2286000"/>
              <a:gd name="connsiteX3" fmla="*/ 0 w 2879959"/>
              <a:gd name="connsiteY3" fmla="*/ 2286000 h 228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79959" h="2286000">
                <a:moveTo>
                  <a:pt x="0" y="0"/>
                </a:moveTo>
                <a:lnTo>
                  <a:pt x="2879959" y="0"/>
                </a:lnTo>
                <a:lnTo>
                  <a:pt x="2879959" y="2286000"/>
                </a:lnTo>
                <a:lnTo>
                  <a:pt x="0" y="2286000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>
              <a:defRPr kumimoji="1" lang="zh-CN" altLang="en-US" sz="18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kumimoji="1" lang="zh-CN" altLang="en-US"/>
              <a:t>拖拽插入图片</a:t>
            </a:r>
          </a:p>
        </p:txBody>
      </p:sp>
      <p:sp>
        <p:nvSpPr>
          <p:cNvPr id="7" name="图片占位符 3">
            <a:extLst>
              <a:ext uri="{FF2B5EF4-FFF2-40B4-BE49-F238E27FC236}">
                <a16:creationId xmlns:a16="http://schemas.microsoft.com/office/drawing/2014/main" id="{548BB933-E7F8-0040-BE30-946954A55CCB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865374" y="3810000"/>
            <a:ext cx="1962912" cy="2142744"/>
          </a:xfrm>
          <a:custGeom>
            <a:avLst/>
            <a:gdLst>
              <a:gd name="connsiteX0" fmla="*/ 0 w 2879959"/>
              <a:gd name="connsiteY0" fmla="*/ 0 h 2286000"/>
              <a:gd name="connsiteX1" fmla="*/ 2879959 w 2879959"/>
              <a:gd name="connsiteY1" fmla="*/ 0 h 2286000"/>
              <a:gd name="connsiteX2" fmla="*/ 2879959 w 2879959"/>
              <a:gd name="connsiteY2" fmla="*/ 2286000 h 2286000"/>
              <a:gd name="connsiteX3" fmla="*/ 0 w 2879959"/>
              <a:gd name="connsiteY3" fmla="*/ 2286000 h 228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79959" h="2286000">
                <a:moveTo>
                  <a:pt x="0" y="0"/>
                </a:moveTo>
                <a:lnTo>
                  <a:pt x="2879959" y="0"/>
                </a:lnTo>
                <a:lnTo>
                  <a:pt x="2879959" y="2286000"/>
                </a:lnTo>
                <a:lnTo>
                  <a:pt x="0" y="2286000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>
              <a:defRPr kumimoji="1" lang="zh-CN" altLang="en-US" sz="18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kumimoji="1" lang="zh-CN" altLang="en-US"/>
              <a:t>拖拽插入图片</a:t>
            </a:r>
          </a:p>
        </p:txBody>
      </p:sp>
      <p:sp>
        <p:nvSpPr>
          <p:cNvPr id="8" name="图片占位符 3">
            <a:extLst>
              <a:ext uri="{FF2B5EF4-FFF2-40B4-BE49-F238E27FC236}">
                <a16:creationId xmlns:a16="http://schemas.microsoft.com/office/drawing/2014/main" id="{C6887EBF-26D5-184D-A511-1395BB8B78BC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363712" y="905256"/>
            <a:ext cx="1962912" cy="2142744"/>
          </a:xfrm>
          <a:custGeom>
            <a:avLst/>
            <a:gdLst>
              <a:gd name="connsiteX0" fmla="*/ 0 w 2879959"/>
              <a:gd name="connsiteY0" fmla="*/ 0 h 2286000"/>
              <a:gd name="connsiteX1" fmla="*/ 2879959 w 2879959"/>
              <a:gd name="connsiteY1" fmla="*/ 0 h 2286000"/>
              <a:gd name="connsiteX2" fmla="*/ 2879959 w 2879959"/>
              <a:gd name="connsiteY2" fmla="*/ 2286000 h 2286000"/>
              <a:gd name="connsiteX3" fmla="*/ 0 w 2879959"/>
              <a:gd name="connsiteY3" fmla="*/ 2286000 h 228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79959" h="2286000">
                <a:moveTo>
                  <a:pt x="0" y="0"/>
                </a:moveTo>
                <a:lnTo>
                  <a:pt x="2879959" y="0"/>
                </a:lnTo>
                <a:lnTo>
                  <a:pt x="2879959" y="2286000"/>
                </a:lnTo>
                <a:lnTo>
                  <a:pt x="0" y="2286000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>
              <a:defRPr kumimoji="1" lang="zh-CN" altLang="en-US" sz="18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kumimoji="1" lang="zh-CN" altLang="en-US"/>
              <a:t>拖拽插入图片</a:t>
            </a:r>
          </a:p>
        </p:txBody>
      </p:sp>
      <p:sp>
        <p:nvSpPr>
          <p:cNvPr id="9" name="图片占位符 3">
            <a:extLst>
              <a:ext uri="{FF2B5EF4-FFF2-40B4-BE49-F238E27FC236}">
                <a16:creationId xmlns:a16="http://schemas.microsoft.com/office/drawing/2014/main" id="{102BADF5-5314-AE4F-8E98-6AFFA233C378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363712" y="3810000"/>
            <a:ext cx="1962912" cy="2142744"/>
          </a:xfrm>
          <a:custGeom>
            <a:avLst/>
            <a:gdLst>
              <a:gd name="connsiteX0" fmla="*/ 0 w 2879959"/>
              <a:gd name="connsiteY0" fmla="*/ 0 h 2286000"/>
              <a:gd name="connsiteX1" fmla="*/ 2879959 w 2879959"/>
              <a:gd name="connsiteY1" fmla="*/ 0 h 2286000"/>
              <a:gd name="connsiteX2" fmla="*/ 2879959 w 2879959"/>
              <a:gd name="connsiteY2" fmla="*/ 2286000 h 2286000"/>
              <a:gd name="connsiteX3" fmla="*/ 0 w 2879959"/>
              <a:gd name="connsiteY3" fmla="*/ 2286000 h 228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79959" h="2286000">
                <a:moveTo>
                  <a:pt x="0" y="0"/>
                </a:moveTo>
                <a:lnTo>
                  <a:pt x="2879959" y="0"/>
                </a:lnTo>
                <a:lnTo>
                  <a:pt x="2879959" y="2286000"/>
                </a:lnTo>
                <a:lnTo>
                  <a:pt x="0" y="2286000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>
              <a:defRPr kumimoji="1" lang="zh-CN" altLang="en-US" sz="18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kumimoji="1" lang="zh-CN" altLang="en-US"/>
              <a:t>拖拽插入图片</a:t>
            </a:r>
          </a:p>
        </p:txBody>
      </p:sp>
    </p:spTree>
    <p:extLst>
      <p:ext uri="{BB962C8B-B14F-4D97-AF65-F5344CB8AC3E}">
        <p14:creationId xmlns:p14="http://schemas.microsoft.com/office/powerpoint/2010/main" val="1744229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3">
            <a:extLst>
              <a:ext uri="{FF2B5EF4-FFF2-40B4-BE49-F238E27FC236}">
                <a16:creationId xmlns:a16="http://schemas.microsoft.com/office/drawing/2014/main" id="{F36E0454-8167-CE41-8B19-57074E2548B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215992" y="2072466"/>
            <a:ext cx="4216943" cy="2620539"/>
          </a:xfrm>
          <a:custGeom>
            <a:avLst/>
            <a:gdLst>
              <a:gd name="connsiteX0" fmla="*/ 0 w 2879959"/>
              <a:gd name="connsiteY0" fmla="*/ 0 h 2286000"/>
              <a:gd name="connsiteX1" fmla="*/ 2879959 w 2879959"/>
              <a:gd name="connsiteY1" fmla="*/ 0 h 2286000"/>
              <a:gd name="connsiteX2" fmla="*/ 2879959 w 2879959"/>
              <a:gd name="connsiteY2" fmla="*/ 2286000 h 2286000"/>
              <a:gd name="connsiteX3" fmla="*/ 0 w 2879959"/>
              <a:gd name="connsiteY3" fmla="*/ 2286000 h 228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79959" h="2286000">
                <a:moveTo>
                  <a:pt x="0" y="0"/>
                </a:moveTo>
                <a:lnTo>
                  <a:pt x="2879959" y="0"/>
                </a:lnTo>
                <a:lnTo>
                  <a:pt x="2879959" y="2286000"/>
                </a:lnTo>
                <a:lnTo>
                  <a:pt x="0" y="2286000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>
              <a:defRPr kumimoji="1" lang="zh-CN" altLang="en-US" sz="18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kumimoji="1" lang="zh-CN" altLang="en-US"/>
              <a:t>拖拽插入图片</a:t>
            </a:r>
          </a:p>
        </p:txBody>
      </p:sp>
    </p:spTree>
    <p:extLst>
      <p:ext uri="{BB962C8B-B14F-4D97-AF65-F5344CB8AC3E}">
        <p14:creationId xmlns:p14="http://schemas.microsoft.com/office/powerpoint/2010/main" val="411853246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7088221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096278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3">
            <a:extLst>
              <a:ext uri="{FF2B5EF4-FFF2-40B4-BE49-F238E27FC236}">
                <a16:creationId xmlns:a16="http://schemas.microsoft.com/office/drawing/2014/main" id="{8903478B-5FB7-6A42-96BC-772DF66B498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2879959"/>
              <a:gd name="connsiteY0" fmla="*/ 0 h 2286000"/>
              <a:gd name="connsiteX1" fmla="*/ 2879959 w 2879959"/>
              <a:gd name="connsiteY1" fmla="*/ 0 h 2286000"/>
              <a:gd name="connsiteX2" fmla="*/ 2879959 w 2879959"/>
              <a:gd name="connsiteY2" fmla="*/ 2286000 h 2286000"/>
              <a:gd name="connsiteX3" fmla="*/ 0 w 2879959"/>
              <a:gd name="connsiteY3" fmla="*/ 2286000 h 228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79959" h="2286000">
                <a:moveTo>
                  <a:pt x="0" y="0"/>
                </a:moveTo>
                <a:lnTo>
                  <a:pt x="2879959" y="0"/>
                </a:lnTo>
                <a:lnTo>
                  <a:pt x="2879959" y="2286000"/>
                </a:lnTo>
                <a:lnTo>
                  <a:pt x="0" y="2286000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>
              <a:defRPr kumimoji="1" lang="zh-CN" altLang="en-US" sz="18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kumimoji="1" lang="zh-CN" altLang="en-US"/>
              <a:t>拖拽插入图片</a:t>
            </a:r>
          </a:p>
        </p:txBody>
      </p:sp>
    </p:spTree>
    <p:extLst>
      <p:ext uri="{BB962C8B-B14F-4D97-AF65-F5344CB8AC3E}">
        <p14:creationId xmlns:p14="http://schemas.microsoft.com/office/powerpoint/2010/main" val="63342259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3">
            <a:extLst>
              <a:ext uri="{FF2B5EF4-FFF2-40B4-BE49-F238E27FC236}">
                <a16:creationId xmlns:a16="http://schemas.microsoft.com/office/drawing/2014/main" id="{D6691CD3-A7F5-664A-8167-03238DDF1E8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3429000"/>
          </a:xfrm>
          <a:custGeom>
            <a:avLst/>
            <a:gdLst>
              <a:gd name="connsiteX0" fmla="*/ 0 w 2879959"/>
              <a:gd name="connsiteY0" fmla="*/ 0 h 2286000"/>
              <a:gd name="connsiteX1" fmla="*/ 2879959 w 2879959"/>
              <a:gd name="connsiteY1" fmla="*/ 0 h 2286000"/>
              <a:gd name="connsiteX2" fmla="*/ 2879959 w 2879959"/>
              <a:gd name="connsiteY2" fmla="*/ 2286000 h 2286000"/>
              <a:gd name="connsiteX3" fmla="*/ 0 w 2879959"/>
              <a:gd name="connsiteY3" fmla="*/ 2286000 h 228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79959" h="2286000">
                <a:moveTo>
                  <a:pt x="0" y="0"/>
                </a:moveTo>
                <a:lnTo>
                  <a:pt x="2879959" y="0"/>
                </a:lnTo>
                <a:lnTo>
                  <a:pt x="2879959" y="2286000"/>
                </a:lnTo>
                <a:lnTo>
                  <a:pt x="0" y="2286000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>
              <a:defRPr kumimoji="1" lang="zh-CN" altLang="en-US" sz="18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kumimoji="1" lang="zh-CN" altLang="en-US"/>
              <a:t>拖拽插入图片</a:t>
            </a:r>
          </a:p>
        </p:txBody>
      </p:sp>
    </p:spTree>
    <p:extLst>
      <p:ext uri="{BB962C8B-B14F-4D97-AF65-F5344CB8AC3E}">
        <p14:creationId xmlns:p14="http://schemas.microsoft.com/office/powerpoint/2010/main" val="246690910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图片占位符 3">
            <a:extLst>
              <a:ext uri="{FF2B5EF4-FFF2-40B4-BE49-F238E27FC236}">
                <a16:creationId xmlns:a16="http://schemas.microsoft.com/office/drawing/2014/main" id="{576170CB-1F38-FF43-B568-A94A4EF67F3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567543" y="2258089"/>
            <a:ext cx="2534194" cy="1920241"/>
          </a:xfrm>
          <a:custGeom>
            <a:avLst/>
            <a:gdLst>
              <a:gd name="connsiteX0" fmla="*/ 0 w 2879959"/>
              <a:gd name="connsiteY0" fmla="*/ 0 h 2286000"/>
              <a:gd name="connsiteX1" fmla="*/ 2879959 w 2879959"/>
              <a:gd name="connsiteY1" fmla="*/ 0 h 2286000"/>
              <a:gd name="connsiteX2" fmla="*/ 2879959 w 2879959"/>
              <a:gd name="connsiteY2" fmla="*/ 2286000 h 2286000"/>
              <a:gd name="connsiteX3" fmla="*/ 0 w 2879959"/>
              <a:gd name="connsiteY3" fmla="*/ 2286000 h 228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79959" h="2286000">
                <a:moveTo>
                  <a:pt x="0" y="0"/>
                </a:moveTo>
                <a:lnTo>
                  <a:pt x="2879959" y="0"/>
                </a:lnTo>
                <a:lnTo>
                  <a:pt x="2879959" y="2286000"/>
                </a:lnTo>
                <a:lnTo>
                  <a:pt x="0" y="2286000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>
              <a:defRPr kumimoji="1" lang="zh-CN" altLang="en-US" sz="18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kumimoji="1" lang="zh-CN" altLang="en-US"/>
              <a:t>拖拽插入图片</a:t>
            </a:r>
          </a:p>
        </p:txBody>
      </p:sp>
      <p:sp>
        <p:nvSpPr>
          <p:cNvPr id="6" name="图片占位符 3">
            <a:extLst>
              <a:ext uri="{FF2B5EF4-FFF2-40B4-BE49-F238E27FC236}">
                <a16:creationId xmlns:a16="http://schemas.microsoft.com/office/drawing/2014/main" id="{CB4ACD1D-5BD4-8448-8924-92704F92500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828903" y="2258089"/>
            <a:ext cx="2534194" cy="1920241"/>
          </a:xfrm>
          <a:custGeom>
            <a:avLst/>
            <a:gdLst>
              <a:gd name="connsiteX0" fmla="*/ 0 w 2879959"/>
              <a:gd name="connsiteY0" fmla="*/ 0 h 2286000"/>
              <a:gd name="connsiteX1" fmla="*/ 2879959 w 2879959"/>
              <a:gd name="connsiteY1" fmla="*/ 0 h 2286000"/>
              <a:gd name="connsiteX2" fmla="*/ 2879959 w 2879959"/>
              <a:gd name="connsiteY2" fmla="*/ 2286000 h 2286000"/>
              <a:gd name="connsiteX3" fmla="*/ 0 w 2879959"/>
              <a:gd name="connsiteY3" fmla="*/ 2286000 h 228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79959" h="2286000">
                <a:moveTo>
                  <a:pt x="0" y="0"/>
                </a:moveTo>
                <a:lnTo>
                  <a:pt x="2879959" y="0"/>
                </a:lnTo>
                <a:lnTo>
                  <a:pt x="2879959" y="2286000"/>
                </a:lnTo>
                <a:lnTo>
                  <a:pt x="0" y="2286000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>
              <a:defRPr kumimoji="1" lang="zh-CN" altLang="en-US" sz="18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kumimoji="1" lang="zh-CN" altLang="en-US"/>
              <a:t>拖拽插入图片</a:t>
            </a:r>
          </a:p>
        </p:txBody>
      </p:sp>
      <p:sp>
        <p:nvSpPr>
          <p:cNvPr id="7" name="图片占位符 3">
            <a:extLst>
              <a:ext uri="{FF2B5EF4-FFF2-40B4-BE49-F238E27FC236}">
                <a16:creationId xmlns:a16="http://schemas.microsoft.com/office/drawing/2014/main" id="{B910ED35-5EE2-C345-85A2-B562439DA9F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090263" y="2258089"/>
            <a:ext cx="2534194" cy="1920241"/>
          </a:xfrm>
          <a:custGeom>
            <a:avLst/>
            <a:gdLst>
              <a:gd name="connsiteX0" fmla="*/ 0 w 2879959"/>
              <a:gd name="connsiteY0" fmla="*/ 0 h 2286000"/>
              <a:gd name="connsiteX1" fmla="*/ 2879959 w 2879959"/>
              <a:gd name="connsiteY1" fmla="*/ 0 h 2286000"/>
              <a:gd name="connsiteX2" fmla="*/ 2879959 w 2879959"/>
              <a:gd name="connsiteY2" fmla="*/ 2286000 h 2286000"/>
              <a:gd name="connsiteX3" fmla="*/ 0 w 2879959"/>
              <a:gd name="connsiteY3" fmla="*/ 2286000 h 228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79959" h="2286000">
                <a:moveTo>
                  <a:pt x="0" y="0"/>
                </a:moveTo>
                <a:lnTo>
                  <a:pt x="2879959" y="0"/>
                </a:lnTo>
                <a:lnTo>
                  <a:pt x="2879959" y="2286000"/>
                </a:lnTo>
                <a:lnTo>
                  <a:pt x="0" y="2286000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>
              <a:defRPr kumimoji="1" lang="zh-CN" altLang="en-US" sz="18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kumimoji="1" lang="zh-CN" altLang="en-US"/>
              <a:t>拖拽插入图片</a:t>
            </a:r>
          </a:p>
        </p:txBody>
      </p:sp>
    </p:spTree>
    <p:extLst>
      <p:ext uri="{BB962C8B-B14F-4D97-AF65-F5344CB8AC3E}">
        <p14:creationId xmlns:p14="http://schemas.microsoft.com/office/powerpoint/2010/main" val="121706554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>
            <a:extLst>
              <a:ext uri="{FF2B5EF4-FFF2-40B4-BE49-F238E27FC236}">
                <a16:creationId xmlns:a16="http://schemas.microsoft.com/office/drawing/2014/main" id="{635C419A-6DA7-3E49-AB25-DA18C59CE2F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871063" y="470263"/>
            <a:ext cx="4767942" cy="2488474"/>
          </a:xfrm>
          <a:custGeom>
            <a:avLst/>
            <a:gdLst>
              <a:gd name="connsiteX0" fmla="*/ 0 w 2879959"/>
              <a:gd name="connsiteY0" fmla="*/ 0 h 2286000"/>
              <a:gd name="connsiteX1" fmla="*/ 2879959 w 2879959"/>
              <a:gd name="connsiteY1" fmla="*/ 0 h 2286000"/>
              <a:gd name="connsiteX2" fmla="*/ 2879959 w 2879959"/>
              <a:gd name="connsiteY2" fmla="*/ 2286000 h 2286000"/>
              <a:gd name="connsiteX3" fmla="*/ 0 w 2879959"/>
              <a:gd name="connsiteY3" fmla="*/ 2286000 h 228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79959" h="2286000">
                <a:moveTo>
                  <a:pt x="0" y="0"/>
                </a:moveTo>
                <a:lnTo>
                  <a:pt x="2879959" y="0"/>
                </a:lnTo>
                <a:lnTo>
                  <a:pt x="2879959" y="2286000"/>
                </a:lnTo>
                <a:lnTo>
                  <a:pt x="0" y="2286000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>
              <a:defRPr kumimoji="1" lang="zh-CN" altLang="en-US" sz="18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kumimoji="1" lang="zh-CN" altLang="en-US"/>
              <a:t>拖拽插入图片</a:t>
            </a:r>
          </a:p>
        </p:txBody>
      </p:sp>
      <p:sp>
        <p:nvSpPr>
          <p:cNvPr id="5" name="图片占位符 3">
            <a:extLst>
              <a:ext uri="{FF2B5EF4-FFF2-40B4-BE49-F238E27FC236}">
                <a16:creationId xmlns:a16="http://schemas.microsoft.com/office/drawing/2014/main" id="{96FA7D98-6A46-324E-957B-12C1FDDE4DE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22515" y="3905795"/>
            <a:ext cx="4767942" cy="2488474"/>
          </a:xfrm>
          <a:custGeom>
            <a:avLst/>
            <a:gdLst>
              <a:gd name="connsiteX0" fmla="*/ 0 w 2879959"/>
              <a:gd name="connsiteY0" fmla="*/ 0 h 2286000"/>
              <a:gd name="connsiteX1" fmla="*/ 2879959 w 2879959"/>
              <a:gd name="connsiteY1" fmla="*/ 0 h 2286000"/>
              <a:gd name="connsiteX2" fmla="*/ 2879959 w 2879959"/>
              <a:gd name="connsiteY2" fmla="*/ 2286000 h 2286000"/>
              <a:gd name="connsiteX3" fmla="*/ 0 w 2879959"/>
              <a:gd name="connsiteY3" fmla="*/ 2286000 h 228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79959" h="2286000">
                <a:moveTo>
                  <a:pt x="0" y="0"/>
                </a:moveTo>
                <a:lnTo>
                  <a:pt x="2879959" y="0"/>
                </a:lnTo>
                <a:lnTo>
                  <a:pt x="2879959" y="2286000"/>
                </a:lnTo>
                <a:lnTo>
                  <a:pt x="0" y="2286000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>
              <a:defRPr kumimoji="1" lang="zh-CN" altLang="en-US" sz="18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kumimoji="1" lang="zh-CN" altLang="en-US"/>
              <a:t>拖拽插入图片</a:t>
            </a:r>
          </a:p>
        </p:txBody>
      </p:sp>
    </p:spTree>
    <p:extLst>
      <p:ext uri="{BB962C8B-B14F-4D97-AF65-F5344CB8AC3E}">
        <p14:creationId xmlns:p14="http://schemas.microsoft.com/office/powerpoint/2010/main" val="32365134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图片占位符 3">
            <a:extLst>
              <a:ext uri="{FF2B5EF4-FFF2-40B4-BE49-F238E27FC236}">
                <a16:creationId xmlns:a16="http://schemas.microsoft.com/office/drawing/2014/main" id="{6DD3C264-BE9D-9348-8516-6DDEB37FD51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2288476" y="1127709"/>
            <a:ext cx="1973178" cy="1973178"/>
          </a:xfrm>
          <a:prstGeom prst="ellipse">
            <a:avLst/>
          </a:pr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>
              <a:defRPr kumimoji="1" lang="zh-CN" altLang="en-US" sz="18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kumimoji="1" lang="zh-CN" altLang="en-US"/>
              <a:t>拖拽插入图片</a:t>
            </a:r>
          </a:p>
        </p:txBody>
      </p:sp>
      <p:sp>
        <p:nvSpPr>
          <p:cNvPr id="8" name="图片占位符 3">
            <a:extLst>
              <a:ext uri="{FF2B5EF4-FFF2-40B4-BE49-F238E27FC236}">
                <a16:creationId xmlns:a16="http://schemas.microsoft.com/office/drawing/2014/main" id="{D061280E-A8C4-6441-9D8E-DD5E2431B93E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741465" y="3975653"/>
            <a:ext cx="2645465" cy="2325756"/>
          </a:xfrm>
          <a:prstGeom prst="rect">
            <a:avLst/>
          </a:pr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>
              <a:defRPr kumimoji="1" lang="zh-CN" altLang="en-US" sz="18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kumimoji="1" lang="zh-CN" altLang="en-US"/>
              <a:t>拖拽插入图片</a:t>
            </a:r>
          </a:p>
        </p:txBody>
      </p:sp>
      <p:sp>
        <p:nvSpPr>
          <p:cNvPr id="6" name="图片占位符 3">
            <a:extLst>
              <a:ext uri="{FF2B5EF4-FFF2-40B4-BE49-F238E27FC236}">
                <a16:creationId xmlns:a16="http://schemas.microsoft.com/office/drawing/2014/main" id="{6A3B4DBA-2A9A-EF40-9FB0-65733F3A267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05068" y="3989290"/>
            <a:ext cx="2645465" cy="2325756"/>
          </a:xfrm>
          <a:prstGeom prst="rect">
            <a:avLst/>
          </a:pr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>
              <a:defRPr kumimoji="1" lang="zh-CN" altLang="en-US" sz="18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kumimoji="1" lang="zh-CN" altLang="en-US"/>
              <a:t>拖拽插入图片</a:t>
            </a:r>
          </a:p>
        </p:txBody>
      </p:sp>
      <p:sp>
        <p:nvSpPr>
          <p:cNvPr id="7" name="图片占位符 3">
            <a:extLst>
              <a:ext uri="{FF2B5EF4-FFF2-40B4-BE49-F238E27FC236}">
                <a16:creationId xmlns:a16="http://schemas.microsoft.com/office/drawing/2014/main" id="{78F0BE21-6543-A04B-B997-FA89341BC5E2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450533" y="3975653"/>
            <a:ext cx="2645465" cy="2325756"/>
          </a:xfrm>
          <a:prstGeom prst="rect">
            <a:avLst/>
          </a:pr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>
              <a:defRPr kumimoji="1" lang="zh-CN" altLang="en-US" sz="18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kumimoji="1" lang="zh-CN" altLang="en-US"/>
              <a:t>拖拽插入图片</a:t>
            </a:r>
          </a:p>
        </p:txBody>
      </p:sp>
    </p:spTree>
    <p:extLst>
      <p:ext uri="{BB962C8B-B14F-4D97-AF65-F5344CB8AC3E}">
        <p14:creationId xmlns:p14="http://schemas.microsoft.com/office/powerpoint/2010/main" val="236099498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1">
            <a:extLst>
              <a:ext uri="{FF2B5EF4-FFF2-40B4-BE49-F238E27FC236}">
                <a16:creationId xmlns:a16="http://schemas.microsoft.com/office/drawing/2014/main" id="{B1ADA258-587F-4F41-983B-F7CED641A67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752664" y="1501292"/>
            <a:ext cx="4232200" cy="4232754"/>
          </a:xfrm>
          <a:custGeom>
            <a:avLst/>
            <a:gdLst>
              <a:gd name="connsiteX0" fmla="*/ 4134850 w 8269700"/>
              <a:gd name="connsiteY0" fmla="*/ 0 h 8269700"/>
              <a:gd name="connsiteX1" fmla="*/ 8269700 w 8269700"/>
              <a:gd name="connsiteY1" fmla="*/ 4134850 h 8269700"/>
              <a:gd name="connsiteX2" fmla="*/ 4134850 w 8269700"/>
              <a:gd name="connsiteY2" fmla="*/ 8269700 h 8269700"/>
              <a:gd name="connsiteX3" fmla="*/ 0 w 8269700"/>
              <a:gd name="connsiteY3" fmla="*/ 4134850 h 8269700"/>
              <a:gd name="connsiteX4" fmla="*/ 4134850 w 8269700"/>
              <a:gd name="connsiteY4" fmla="*/ 0 h 8269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69700" h="8269700">
                <a:moveTo>
                  <a:pt x="4134850" y="0"/>
                </a:moveTo>
                <a:cubicBezTo>
                  <a:pt x="6418465" y="0"/>
                  <a:pt x="8269700" y="1851235"/>
                  <a:pt x="8269700" y="4134850"/>
                </a:cubicBezTo>
                <a:cubicBezTo>
                  <a:pt x="8269700" y="6418465"/>
                  <a:pt x="6418465" y="8269700"/>
                  <a:pt x="4134850" y="8269700"/>
                </a:cubicBezTo>
                <a:cubicBezTo>
                  <a:pt x="1851235" y="8269700"/>
                  <a:pt x="0" y="6418465"/>
                  <a:pt x="0" y="4134850"/>
                </a:cubicBezTo>
                <a:cubicBezTo>
                  <a:pt x="0" y="1851235"/>
                  <a:pt x="1851235" y="0"/>
                  <a:pt x="4134850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zh-CN" altLang="en-US" sz="20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/>
              <a:t>拖拽插入图片</a:t>
            </a:r>
          </a:p>
        </p:txBody>
      </p:sp>
    </p:spTree>
    <p:extLst>
      <p:ext uri="{BB962C8B-B14F-4D97-AF65-F5344CB8AC3E}">
        <p14:creationId xmlns:p14="http://schemas.microsoft.com/office/powerpoint/2010/main" val="204865699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3">
            <a:extLst>
              <a:ext uri="{FF2B5EF4-FFF2-40B4-BE49-F238E27FC236}">
                <a16:creationId xmlns:a16="http://schemas.microsoft.com/office/drawing/2014/main" id="{8903478B-5FB7-6A42-96BC-772DF66B498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2879959"/>
              <a:gd name="connsiteY0" fmla="*/ 0 h 2286000"/>
              <a:gd name="connsiteX1" fmla="*/ 2879959 w 2879959"/>
              <a:gd name="connsiteY1" fmla="*/ 0 h 2286000"/>
              <a:gd name="connsiteX2" fmla="*/ 2879959 w 2879959"/>
              <a:gd name="connsiteY2" fmla="*/ 2286000 h 2286000"/>
              <a:gd name="connsiteX3" fmla="*/ 0 w 2879959"/>
              <a:gd name="connsiteY3" fmla="*/ 2286000 h 228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79959" h="2286000">
                <a:moveTo>
                  <a:pt x="0" y="0"/>
                </a:moveTo>
                <a:lnTo>
                  <a:pt x="2879959" y="0"/>
                </a:lnTo>
                <a:lnTo>
                  <a:pt x="2879959" y="2286000"/>
                </a:lnTo>
                <a:lnTo>
                  <a:pt x="0" y="2286000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>
              <a:defRPr kumimoji="1" lang="zh-CN" altLang="en-US" sz="18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kumimoji="1" lang="zh-CN" altLang="en-US"/>
              <a:t>拖拽插入图片</a:t>
            </a:r>
          </a:p>
        </p:txBody>
      </p:sp>
      <p:sp>
        <p:nvSpPr>
          <p:cNvPr id="5" name="图片占位符 1">
            <a:extLst>
              <a:ext uri="{FF2B5EF4-FFF2-40B4-BE49-F238E27FC236}">
                <a16:creationId xmlns:a16="http://schemas.microsoft.com/office/drawing/2014/main" id="{40012223-2E13-964C-A220-5781D2C613E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814658" y="1396622"/>
            <a:ext cx="4064224" cy="4064756"/>
          </a:xfrm>
          <a:custGeom>
            <a:avLst/>
            <a:gdLst>
              <a:gd name="connsiteX0" fmla="*/ 4134850 w 8269700"/>
              <a:gd name="connsiteY0" fmla="*/ 0 h 8269700"/>
              <a:gd name="connsiteX1" fmla="*/ 8269700 w 8269700"/>
              <a:gd name="connsiteY1" fmla="*/ 4134850 h 8269700"/>
              <a:gd name="connsiteX2" fmla="*/ 4134850 w 8269700"/>
              <a:gd name="connsiteY2" fmla="*/ 8269700 h 8269700"/>
              <a:gd name="connsiteX3" fmla="*/ 0 w 8269700"/>
              <a:gd name="connsiteY3" fmla="*/ 4134850 h 8269700"/>
              <a:gd name="connsiteX4" fmla="*/ 4134850 w 8269700"/>
              <a:gd name="connsiteY4" fmla="*/ 0 h 8269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69700" h="8269700">
                <a:moveTo>
                  <a:pt x="4134850" y="0"/>
                </a:moveTo>
                <a:cubicBezTo>
                  <a:pt x="6418465" y="0"/>
                  <a:pt x="8269700" y="1851235"/>
                  <a:pt x="8269700" y="4134850"/>
                </a:cubicBezTo>
                <a:cubicBezTo>
                  <a:pt x="8269700" y="6418465"/>
                  <a:pt x="6418465" y="8269700"/>
                  <a:pt x="4134850" y="8269700"/>
                </a:cubicBezTo>
                <a:cubicBezTo>
                  <a:pt x="1851235" y="8269700"/>
                  <a:pt x="0" y="6418465"/>
                  <a:pt x="0" y="4134850"/>
                </a:cubicBezTo>
                <a:cubicBezTo>
                  <a:pt x="0" y="1851235"/>
                  <a:pt x="1851235" y="0"/>
                  <a:pt x="4134850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zh-CN" altLang="en-US" sz="20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/>
              <a:t>拖拽插入图片</a:t>
            </a:r>
          </a:p>
        </p:txBody>
      </p:sp>
    </p:spTree>
    <p:extLst>
      <p:ext uri="{BB962C8B-B14F-4D97-AF65-F5344CB8AC3E}">
        <p14:creationId xmlns:p14="http://schemas.microsoft.com/office/powerpoint/2010/main" val="88791271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图片占位符 1">
            <a:extLst>
              <a:ext uri="{FF2B5EF4-FFF2-40B4-BE49-F238E27FC236}">
                <a16:creationId xmlns:a16="http://schemas.microsoft.com/office/drawing/2014/main" id="{120EE80C-1354-8348-8907-F486F95761A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547118" y="1590349"/>
            <a:ext cx="1556140" cy="1556344"/>
          </a:xfrm>
          <a:custGeom>
            <a:avLst/>
            <a:gdLst>
              <a:gd name="connsiteX0" fmla="*/ 4134850 w 8269700"/>
              <a:gd name="connsiteY0" fmla="*/ 0 h 8269700"/>
              <a:gd name="connsiteX1" fmla="*/ 8269700 w 8269700"/>
              <a:gd name="connsiteY1" fmla="*/ 4134850 h 8269700"/>
              <a:gd name="connsiteX2" fmla="*/ 4134850 w 8269700"/>
              <a:gd name="connsiteY2" fmla="*/ 8269700 h 8269700"/>
              <a:gd name="connsiteX3" fmla="*/ 0 w 8269700"/>
              <a:gd name="connsiteY3" fmla="*/ 4134850 h 8269700"/>
              <a:gd name="connsiteX4" fmla="*/ 4134850 w 8269700"/>
              <a:gd name="connsiteY4" fmla="*/ 0 h 8269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69700" h="8269700">
                <a:moveTo>
                  <a:pt x="4134850" y="0"/>
                </a:moveTo>
                <a:cubicBezTo>
                  <a:pt x="6418465" y="0"/>
                  <a:pt x="8269700" y="1851235"/>
                  <a:pt x="8269700" y="4134850"/>
                </a:cubicBezTo>
                <a:cubicBezTo>
                  <a:pt x="8269700" y="6418465"/>
                  <a:pt x="6418465" y="8269700"/>
                  <a:pt x="4134850" y="8269700"/>
                </a:cubicBezTo>
                <a:cubicBezTo>
                  <a:pt x="1851235" y="8269700"/>
                  <a:pt x="0" y="6418465"/>
                  <a:pt x="0" y="4134850"/>
                </a:cubicBezTo>
                <a:cubicBezTo>
                  <a:pt x="0" y="1851235"/>
                  <a:pt x="1851235" y="0"/>
                  <a:pt x="4134850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zh-CN" altLang="en-US" sz="18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/>
              <a:t>拖拽插入图片</a:t>
            </a:r>
          </a:p>
        </p:txBody>
      </p:sp>
      <p:sp>
        <p:nvSpPr>
          <p:cNvPr id="7" name="图片占位符 1">
            <a:extLst>
              <a:ext uri="{FF2B5EF4-FFF2-40B4-BE49-F238E27FC236}">
                <a16:creationId xmlns:a16="http://schemas.microsoft.com/office/drawing/2014/main" id="{56BFAEFD-8D81-0B4B-A1BE-4B2C22D6410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081313" y="1590349"/>
            <a:ext cx="1556140" cy="1556344"/>
          </a:xfrm>
          <a:custGeom>
            <a:avLst/>
            <a:gdLst>
              <a:gd name="connsiteX0" fmla="*/ 4134850 w 8269700"/>
              <a:gd name="connsiteY0" fmla="*/ 0 h 8269700"/>
              <a:gd name="connsiteX1" fmla="*/ 8269700 w 8269700"/>
              <a:gd name="connsiteY1" fmla="*/ 4134850 h 8269700"/>
              <a:gd name="connsiteX2" fmla="*/ 4134850 w 8269700"/>
              <a:gd name="connsiteY2" fmla="*/ 8269700 h 8269700"/>
              <a:gd name="connsiteX3" fmla="*/ 0 w 8269700"/>
              <a:gd name="connsiteY3" fmla="*/ 4134850 h 8269700"/>
              <a:gd name="connsiteX4" fmla="*/ 4134850 w 8269700"/>
              <a:gd name="connsiteY4" fmla="*/ 0 h 8269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69700" h="8269700">
                <a:moveTo>
                  <a:pt x="4134850" y="0"/>
                </a:moveTo>
                <a:cubicBezTo>
                  <a:pt x="6418465" y="0"/>
                  <a:pt x="8269700" y="1851235"/>
                  <a:pt x="8269700" y="4134850"/>
                </a:cubicBezTo>
                <a:cubicBezTo>
                  <a:pt x="8269700" y="6418465"/>
                  <a:pt x="6418465" y="8269700"/>
                  <a:pt x="4134850" y="8269700"/>
                </a:cubicBezTo>
                <a:cubicBezTo>
                  <a:pt x="1851235" y="8269700"/>
                  <a:pt x="0" y="6418465"/>
                  <a:pt x="0" y="4134850"/>
                </a:cubicBezTo>
                <a:cubicBezTo>
                  <a:pt x="0" y="1851235"/>
                  <a:pt x="1851235" y="0"/>
                  <a:pt x="4134850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zh-CN" altLang="en-US" sz="18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/>
              <a:t>拖拽插入图片</a:t>
            </a:r>
          </a:p>
        </p:txBody>
      </p:sp>
      <p:sp>
        <p:nvSpPr>
          <p:cNvPr id="8" name="图片占位符 1">
            <a:extLst>
              <a:ext uri="{FF2B5EF4-FFF2-40B4-BE49-F238E27FC236}">
                <a16:creationId xmlns:a16="http://schemas.microsoft.com/office/drawing/2014/main" id="{DC3C28FC-8B13-AA40-9E06-FC04C860201E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615508" y="1590349"/>
            <a:ext cx="1556140" cy="1556344"/>
          </a:xfrm>
          <a:custGeom>
            <a:avLst/>
            <a:gdLst>
              <a:gd name="connsiteX0" fmla="*/ 4134850 w 8269700"/>
              <a:gd name="connsiteY0" fmla="*/ 0 h 8269700"/>
              <a:gd name="connsiteX1" fmla="*/ 8269700 w 8269700"/>
              <a:gd name="connsiteY1" fmla="*/ 4134850 h 8269700"/>
              <a:gd name="connsiteX2" fmla="*/ 4134850 w 8269700"/>
              <a:gd name="connsiteY2" fmla="*/ 8269700 h 8269700"/>
              <a:gd name="connsiteX3" fmla="*/ 0 w 8269700"/>
              <a:gd name="connsiteY3" fmla="*/ 4134850 h 8269700"/>
              <a:gd name="connsiteX4" fmla="*/ 4134850 w 8269700"/>
              <a:gd name="connsiteY4" fmla="*/ 0 h 8269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69700" h="8269700">
                <a:moveTo>
                  <a:pt x="4134850" y="0"/>
                </a:moveTo>
                <a:cubicBezTo>
                  <a:pt x="6418465" y="0"/>
                  <a:pt x="8269700" y="1851235"/>
                  <a:pt x="8269700" y="4134850"/>
                </a:cubicBezTo>
                <a:cubicBezTo>
                  <a:pt x="8269700" y="6418465"/>
                  <a:pt x="6418465" y="8269700"/>
                  <a:pt x="4134850" y="8269700"/>
                </a:cubicBezTo>
                <a:cubicBezTo>
                  <a:pt x="1851235" y="8269700"/>
                  <a:pt x="0" y="6418465"/>
                  <a:pt x="0" y="4134850"/>
                </a:cubicBezTo>
                <a:cubicBezTo>
                  <a:pt x="0" y="1851235"/>
                  <a:pt x="1851235" y="0"/>
                  <a:pt x="4134850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zh-CN" altLang="en-US" sz="18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/>
              <a:t>拖拽插入图片</a:t>
            </a:r>
          </a:p>
        </p:txBody>
      </p:sp>
      <p:sp>
        <p:nvSpPr>
          <p:cNvPr id="9" name="图片占位符 1">
            <a:extLst>
              <a:ext uri="{FF2B5EF4-FFF2-40B4-BE49-F238E27FC236}">
                <a16:creationId xmlns:a16="http://schemas.microsoft.com/office/drawing/2014/main" id="{23AE9D6E-930D-F147-8A44-8F192E2732D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149703" y="1590349"/>
            <a:ext cx="1556140" cy="1556344"/>
          </a:xfrm>
          <a:custGeom>
            <a:avLst/>
            <a:gdLst>
              <a:gd name="connsiteX0" fmla="*/ 4134850 w 8269700"/>
              <a:gd name="connsiteY0" fmla="*/ 0 h 8269700"/>
              <a:gd name="connsiteX1" fmla="*/ 8269700 w 8269700"/>
              <a:gd name="connsiteY1" fmla="*/ 4134850 h 8269700"/>
              <a:gd name="connsiteX2" fmla="*/ 4134850 w 8269700"/>
              <a:gd name="connsiteY2" fmla="*/ 8269700 h 8269700"/>
              <a:gd name="connsiteX3" fmla="*/ 0 w 8269700"/>
              <a:gd name="connsiteY3" fmla="*/ 4134850 h 8269700"/>
              <a:gd name="connsiteX4" fmla="*/ 4134850 w 8269700"/>
              <a:gd name="connsiteY4" fmla="*/ 0 h 8269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69700" h="8269700">
                <a:moveTo>
                  <a:pt x="4134850" y="0"/>
                </a:moveTo>
                <a:cubicBezTo>
                  <a:pt x="6418465" y="0"/>
                  <a:pt x="8269700" y="1851235"/>
                  <a:pt x="8269700" y="4134850"/>
                </a:cubicBezTo>
                <a:cubicBezTo>
                  <a:pt x="8269700" y="6418465"/>
                  <a:pt x="6418465" y="8269700"/>
                  <a:pt x="4134850" y="8269700"/>
                </a:cubicBezTo>
                <a:cubicBezTo>
                  <a:pt x="1851235" y="8269700"/>
                  <a:pt x="0" y="6418465"/>
                  <a:pt x="0" y="4134850"/>
                </a:cubicBezTo>
                <a:cubicBezTo>
                  <a:pt x="0" y="1851235"/>
                  <a:pt x="1851235" y="0"/>
                  <a:pt x="4134850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zh-CN" altLang="en-US" sz="18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/>
              <a:t>拖拽插入图片</a:t>
            </a:r>
          </a:p>
        </p:txBody>
      </p:sp>
    </p:spTree>
    <p:extLst>
      <p:ext uri="{BB962C8B-B14F-4D97-AF65-F5344CB8AC3E}">
        <p14:creationId xmlns:p14="http://schemas.microsoft.com/office/powerpoint/2010/main" val="389854201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8859A2-A370-4FC7-985E-3459B1D008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70689AB-0A9F-41F4-AE88-5193D6B3C5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B72E43A-6BE3-4A4A-A568-4A1D888E3A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092113-A158-4E2B-8B50-FDA7191178E9}" type="datetimeFigureOut">
              <a:rPr lang="zh-CN" altLang="en-US" smtClean="0">
                <a:solidFill>
                  <a:srgbClr val="000000"/>
                </a:solidFill>
              </a:rPr>
              <a:pPr/>
              <a:t>2020/6/18</a:t>
            </a:fld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3FDAB1E-1278-4D82-8D8E-1E4C113F3D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9169852-B573-46EC-8A7F-78C33F5E6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94A04-E0A9-4942-8BA6-8B1E8027C990}" type="slidenum">
              <a:rPr lang="zh-CN" altLang="en-US" smtClean="0">
                <a:solidFill>
                  <a:srgbClr val="000000"/>
                </a:solidFill>
              </a:rPr>
              <a:pPr/>
              <a:t>‹#›</a:t>
            </a:fld>
            <a:endParaRPr lang="zh-CN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70219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D0DE41-6E2A-49C2-8DB1-C98BDE65C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84F9BAA-5427-4F1C-B4FD-C11182C667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34BA8D5-3971-458C-95BE-18A27B9E57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092113-A158-4E2B-8B50-FDA7191178E9}" type="datetimeFigureOut">
              <a:rPr lang="zh-CN" altLang="en-US" smtClean="0">
                <a:solidFill>
                  <a:srgbClr val="000000"/>
                </a:solidFill>
              </a:rPr>
              <a:pPr/>
              <a:t>2020/6/18</a:t>
            </a:fld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010BB12-A34D-400B-9D29-10DF89DE84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DC0788E-6277-4BB5-96F5-BF6E08941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94A04-E0A9-4942-8BA6-8B1E8027C990}" type="slidenum">
              <a:rPr lang="zh-CN" altLang="en-US" smtClean="0">
                <a:solidFill>
                  <a:srgbClr val="000000"/>
                </a:solidFill>
              </a:rPr>
              <a:pPr/>
              <a:t>‹#›</a:t>
            </a:fld>
            <a:endParaRPr lang="zh-CN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0359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3">
            <a:extLst>
              <a:ext uri="{FF2B5EF4-FFF2-40B4-BE49-F238E27FC236}">
                <a16:creationId xmlns:a16="http://schemas.microsoft.com/office/drawing/2014/main" id="{159F8D51-724E-0A4A-B177-8A218C8EDE9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437332" y="2417718"/>
            <a:ext cx="2022564" cy="2022564"/>
          </a:xfrm>
          <a:prstGeom prst="ellipse">
            <a:avLst/>
          </a:pr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>
              <a:defRPr kumimoji="1" lang="zh-CN" altLang="en-US" sz="18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kumimoji="1" lang="zh-CN" altLang="en-US"/>
              <a:t>拖拽插入图片</a:t>
            </a:r>
          </a:p>
        </p:txBody>
      </p:sp>
    </p:spTree>
    <p:extLst>
      <p:ext uri="{BB962C8B-B14F-4D97-AF65-F5344CB8AC3E}">
        <p14:creationId xmlns:p14="http://schemas.microsoft.com/office/powerpoint/2010/main" val="41785170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3">
            <a:extLst>
              <a:ext uri="{FF2B5EF4-FFF2-40B4-BE49-F238E27FC236}">
                <a16:creationId xmlns:a16="http://schemas.microsoft.com/office/drawing/2014/main" id="{68353859-3589-DD40-AF19-F4A7D3A3E22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-1"/>
            <a:ext cx="12192000" cy="3428999"/>
          </a:xfrm>
          <a:prstGeom prst="rect">
            <a:avLst/>
          </a:pr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>
              <a:defRPr kumimoji="1" lang="zh-CN" altLang="en-US" sz="18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kumimoji="1" lang="zh-CN" altLang="en-US"/>
              <a:t>拖拽插入图片</a:t>
            </a:r>
          </a:p>
        </p:txBody>
      </p:sp>
    </p:spTree>
    <p:extLst>
      <p:ext uri="{BB962C8B-B14F-4D97-AF65-F5344CB8AC3E}">
        <p14:creationId xmlns:p14="http://schemas.microsoft.com/office/powerpoint/2010/main" val="40097615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图片占位符 3">
            <a:extLst>
              <a:ext uri="{FF2B5EF4-FFF2-40B4-BE49-F238E27FC236}">
                <a16:creationId xmlns:a16="http://schemas.microsoft.com/office/drawing/2014/main" id="{40BFA34E-DDC0-214E-A85E-552FCC685C4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902786" y="-1"/>
            <a:ext cx="3114261" cy="6858001"/>
          </a:xfrm>
          <a:prstGeom prst="parallelogram">
            <a:avLst/>
          </a:pr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>
              <a:defRPr kumimoji="1" lang="zh-CN" altLang="en-US" sz="18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kumimoji="1" lang="zh-CN" altLang="en-US"/>
              <a:t>拖拽插入图片</a:t>
            </a:r>
          </a:p>
        </p:txBody>
      </p:sp>
      <p:sp>
        <p:nvSpPr>
          <p:cNvPr id="7" name="图片占位符 3">
            <a:extLst>
              <a:ext uri="{FF2B5EF4-FFF2-40B4-BE49-F238E27FC236}">
                <a16:creationId xmlns:a16="http://schemas.microsoft.com/office/drawing/2014/main" id="{FF398B1B-4FCC-CB4F-8ED8-2EB78D8DF473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8380942" y="-1"/>
            <a:ext cx="3114261" cy="6858001"/>
          </a:xfrm>
          <a:prstGeom prst="parallelogram">
            <a:avLst/>
          </a:pr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>
              <a:defRPr kumimoji="1" lang="zh-CN" altLang="en-US" sz="18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kumimoji="1" lang="zh-CN" altLang="en-US"/>
              <a:t>拖拽插入图片</a:t>
            </a:r>
          </a:p>
        </p:txBody>
      </p:sp>
    </p:spTree>
    <p:extLst>
      <p:ext uri="{BB962C8B-B14F-4D97-AF65-F5344CB8AC3E}">
        <p14:creationId xmlns:p14="http://schemas.microsoft.com/office/powerpoint/2010/main" val="17199999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3">
            <a:extLst>
              <a:ext uri="{FF2B5EF4-FFF2-40B4-BE49-F238E27FC236}">
                <a16:creationId xmlns:a16="http://schemas.microsoft.com/office/drawing/2014/main" id="{1CF717C8-5467-9240-B32B-5082D8C2AC9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 rot="2700000">
            <a:off x="2106590" y="2031859"/>
            <a:ext cx="2794284" cy="2794282"/>
          </a:xfrm>
          <a:prstGeom prst="roundRect">
            <a:avLst>
              <a:gd name="adj" fmla="val 32372"/>
            </a:avLst>
          </a:pr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>
              <a:defRPr kumimoji="1" lang="zh-CN" altLang="en-US" sz="18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kumimoji="1" lang="zh-CN" altLang="en-US"/>
              <a:t>拖拽插入图片</a:t>
            </a:r>
          </a:p>
        </p:txBody>
      </p:sp>
    </p:spTree>
    <p:extLst>
      <p:ext uri="{BB962C8B-B14F-4D97-AF65-F5344CB8AC3E}">
        <p14:creationId xmlns:p14="http://schemas.microsoft.com/office/powerpoint/2010/main" val="31443702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3">
            <a:extLst>
              <a:ext uri="{FF2B5EF4-FFF2-40B4-BE49-F238E27FC236}">
                <a16:creationId xmlns:a16="http://schemas.microsoft.com/office/drawing/2014/main" id="{C98981BC-AE1E-3546-906D-45432CB593E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306956" y="-1"/>
            <a:ext cx="7885044" cy="6858001"/>
          </a:xfrm>
          <a:prstGeom prst="rect">
            <a:avLst/>
          </a:pr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>
              <a:defRPr kumimoji="1" lang="zh-CN" altLang="en-US" sz="18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kumimoji="1" lang="zh-CN" altLang="en-US"/>
              <a:t>拖拽插入图片</a:t>
            </a:r>
          </a:p>
        </p:txBody>
      </p:sp>
    </p:spTree>
    <p:extLst>
      <p:ext uri="{BB962C8B-B14F-4D97-AF65-F5344CB8AC3E}">
        <p14:creationId xmlns:p14="http://schemas.microsoft.com/office/powerpoint/2010/main" val="15247659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928967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87" r:id="rId13"/>
    <p:sldLayoutId id="2147483688" r:id="rId14"/>
    <p:sldLayoutId id="2147483689" r:id="rId15"/>
    <p:sldLayoutId id="2147483690" r:id="rId16"/>
    <p:sldLayoutId id="2147483691" r:id="rId17"/>
    <p:sldLayoutId id="2147483692" r:id="rId18"/>
    <p:sldLayoutId id="2147483693" r:id="rId19"/>
    <p:sldLayoutId id="2147483694" r:id="rId20"/>
    <p:sldLayoutId id="2147483756" r:id="rId21"/>
    <p:sldLayoutId id="2147483757" r:id="rId2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十字形 6" descr="e7d195523061f1c0d318120d6aeaf1b6ccceb6ba3da59c0775C5DE19DDDEBC09ED96DBD9900D9848D623ECAD1D4904B78047D0015C22C8BE97228BE8B5BFF08FE7A3AE04126DA07312A96C0F69F9BAB7DF1F1C849507880F14527A331F4C8646D876E4AF4372C4B1BE361C30DF9A968CED1773E428D8ABB0F79D07D1E4E56E661564D31818789589">
            <a:extLst>
              <a:ext uri="{FF2B5EF4-FFF2-40B4-BE49-F238E27FC236}">
                <a16:creationId xmlns:a16="http://schemas.microsoft.com/office/drawing/2014/main" id="{CDC18544-8E35-BC4A-BA10-8BC1F68A0EC7}"/>
              </a:ext>
            </a:extLst>
          </p:cNvPr>
          <p:cNvSpPr/>
          <p:nvPr userDrawn="1"/>
        </p:nvSpPr>
        <p:spPr>
          <a:xfrm>
            <a:off x="11428181" y="433946"/>
            <a:ext cx="321960" cy="321957"/>
          </a:xfrm>
          <a:prstGeom prst="plus">
            <a:avLst>
              <a:gd name="adj" fmla="val 43690"/>
            </a:avLst>
          </a:prstGeom>
          <a:gradFill>
            <a:gsLst>
              <a:gs pos="6000">
                <a:schemeClr val="accent2"/>
              </a:gs>
              <a:gs pos="94000">
                <a:schemeClr val="accent1"/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FF"/>
              </a:solidFill>
            </a:endParaRP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C57CBE2D-7151-FF4E-9CE9-6C11C75877D0}"/>
              </a:ext>
            </a:extLst>
          </p:cNvPr>
          <p:cNvSpPr txBox="1">
            <a:spLocks/>
          </p:cNvSpPr>
          <p:nvPr userDrawn="1"/>
        </p:nvSpPr>
        <p:spPr>
          <a:xfrm>
            <a:off x="11232726" y="6146227"/>
            <a:ext cx="712869" cy="321958"/>
          </a:xfrm>
          <a:prstGeom prst="rect">
            <a:avLst/>
          </a:prstGeom>
        </p:spPr>
        <p:txBody>
          <a:bodyPr vert="horz" wrap="none" lIns="60952" tIns="30476" rIns="60952" bIns="3047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B95EBE77-0015-43AC-928E-6D65C631A30C}" type="slidenum">
              <a:rPr lang="en-US" sz="1800" smtClean="0">
                <a:solidFill>
                  <a:srgbClr val="000000">
                    <a:lumMod val="65000"/>
                    <a:lumOff val="35000"/>
                  </a:srgb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algn="ctr"/>
              <a:t>‹#›</a:t>
            </a:fld>
            <a:endParaRPr lang="en-US">
              <a:solidFill>
                <a:srgbClr val="000000">
                  <a:lumMod val="65000"/>
                  <a:lumOff val="35000"/>
                </a:srgb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" name="Oval 28">
            <a:extLst>
              <a:ext uri="{FF2B5EF4-FFF2-40B4-BE49-F238E27FC236}">
                <a16:creationId xmlns:a16="http://schemas.microsoft.com/office/drawing/2014/main" id="{3595F806-94A4-BE4B-9CEC-AFE81218C4DA}"/>
              </a:ext>
            </a:extLst>
          </p:cNvPr>
          <p:cNvSpPr/>
          <p:nvPr userDrawn="1"/>
        </p:nvSpPr>
        <p:spPr>
          <a:xfrm>
            <a:off x="541354" y="5767968"/>
            <a:ext cx="51266" cy="51273"/>
          </a:xfrm>
          <a:prstGeom prst="ellipse">
            <a:avLst/>
          </a:prstGeom>
          <a:gradFill>
            <a:gsLst>
              <a:gs pos="6000">
                <a:schemeClr val="accent2"/>
              </a:gs>
              <a:gs pos="94000">
                <a:schemeClr val="accent1"/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450">
              <a:solidFill>
                <a:srgbClr val="A5A5A5"/>
              </a:solidFill>
            </a:endParaRPr>
          </a:p>
        </p:txBody>
      </p:sp>
      <p:sp>
        <p:nvSpPr>
          <p:cNvPr id="10" name="Oval 6">
            <a:extLst>
              <a:ext uri="{FF2B5EF4-FFF2-40B4-BE49-F238E27FC236}">
                <a16:creationId xmlns:a16="http://schemas.microsoft.com/office/drawing/2014/main" id="{F6192307-213C-554E-84E2-587795502533}"/>
              </a:ext>
            </a:extLst>
          </p:cNvPr>
          <p:cNvSpPr/>
          <p:nvPr userDrawn="1"/>
        </p:nvSpPr>
        <p:spPr>
          <a:xfrm>
            <a:off x="541354" y="5943740"/>
            <a:ext cx="51266" cy="51273"/>
          </a:xfrm>
          <a:prstGeom prst="ellipse">
            <a:avLst/>
          </a:prstGeom>
          <a:gradFill>
            <a:gsLst>
              <a:gs pos="6000">
                <a:schemeClr val="accent2"/>
              </a:gs>
              <a:gs pos="94000">
                <a:schemeClr val="accent1"/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450">
              <a:solidFill>
                <a:srgbClr val="A5A5A5"/>
              </a:solidFill>
            </a:endParaRPr>
          </a:p>
        </p:txBody>
      </p:sp>
      <p:sp>
        <p:nvSpPr>
          <p:cNvPr id="11" name="Oval 7">
            <a:extLst>
              <a:ext uri="{FF2B5EF4-FFF2-40B4-BE49-F238E27FC236}">
                <a16:creationId xmlns:a16="http://schemas.microsoft.com/office/drawing/2014/main" id="{E4788343-407E-DB41-AE71-814C0344EEE2}"/>
              </a:ext>
            </a:extLst>
          </p:cNvPr>
          <p:cNvSpPr/>
          <p:nvPr userDrawn="1"/>
        </p:nvSpPr>
        <p:spPr>
          <a:xfrm>
            <a:off x="541354" y="6117722"/>
            <a:ext cx="51266" cy="51273"/>
          </a:xfrm>
          <a:prstGeom prst="ellipse">
            <a:avLst/>
          </a:prstGeom>
          <a:gradFill>
            <a:gsLst>
              <a:gs pos="6000">
                <a:schemeClr val="accent2"/>
              </a:gs>
              <a:gs pos="94000">
                <a:schemeClr val="accent1"/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450">
              <a:solidFill>
                <a:srgbClr val="A5A5A5"/>
              </a:solidFill>
            </a:endParaRPr>
          </a:p>
        </p:txBody>
      </p:sp>
      <p:sp>
        <p:nvSpPr>
          <p:cNvPr id="12" name="文本框 11" descr="e7d195523061f1c0d318120d6aeaf1b6ccceb6ba3da59c0775C5DE19DDDEBC09ED96DBD9900D9848D623ECAD1D4904B78047D0015C22C8BE97228BE8B5BFF08FE7A3AE04126DA07312A96C0F69F9BAB7DF1F1C849507880F14527A331F4C8646D876E4AF4372C4B1BE361C30DF9A968CED1773E428D8ABB0F79D07D1E4E56E661564D31818789589">
            <a:extLst>
              <a:ext uri="{FF2B5EF4-FFF2-40B4-BE49-F238E27FC236}">
                <a16:creationId xmlns:a16="http://schemas.microsoft.com/office/drawing/2014/main" id="{B448633B-4EFA-D544-864F-A0EA37B0B176}"/>
              </a:ext>
            </a:extLst>
          </p:cNvPr>
          <p:cNvSpPr txBox="1"/>
          <p:nvPr userDrawn="1"/>
        </p:nvSpPr>
        <p:spPr>
          <a:xfrm rot="5400000">
            <a:off x="-1132463" y="3334627"/>
            <a:ext cx="33476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altLang="zh-CN" sz="1200" dirty="0">
                <a:solidFill>
                  <a:srgbClr val="FFFFFF">
                    <a:lumMod val="50000"/>
                  </a:srgb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PPTWORK sem malesuada magna mollis euismod. Cum sociis natoque</a:t>
            </a:r>
            <a:endParaRPr lang="zh-CN" altLang="en-US" sz="1200" dirty="0">
              <a:solidFill>
                <a:srgbClr val="FFFFFF">
                  <a:lumMod val="50000"/>
                </a:srgbClr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ACB6844C-49D8-3443-82E9-76B22B6DC4AF}"/>
              </a:ext>
            </a:extLst>
          </p:cNvPr>
          <p:cNvSpPr/>
          <p:nvPr userDrawn="1"/>
        </p:nvSpPr>
        <p:spPr>
          <a:xfrm>
            <a:off x="380372" y="0"/>
            <a:ext cx="321960" cy="1345677"/>
          </a:xfrm>
          <a:prstGeom prst="rect">
            <a:avLst/>
          </a:prstGeom>
          <a:gradFill>
            <a:gsLst>
              <a:gs pos="6000">
                <a:schemeClr val="accent2"/>
              </a:gs>
              <a:gs pos="94000">
                <a:schemeClr val="accent1"/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70411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  <p:sldLayoutId id="2147483723" r:id="rId12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accel="30000" decel="7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accel="30000" decel="7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accel="30000" decel="7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accel="30000" decel="7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accel="30000" decel="7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  <p:bldP spid="10" grpId="0" animBg="1"/>
      <p:bldP spid="11" grpId="0" animBg="1"/>
      <p:bldP spid="12" grpId="0"/>
      <p:bldP spid="13" grpId="0" animBg="1"/>
    </p:bld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739600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tags" Target="../tags/tag3.xml"/><Relationship Id="rId7" Type="http://schemas.openxmlformats.org/officeDocument/2006/relationships/slideLayout" Target="../slideLayouts/slideLayout1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tags" Target="../tags/tag66.xml"/><Relationship Id="rId7" Type="http://schemas.openxmlformats.org/officeDocument/2006/relationships/slideLayout" Target="../slideLayouts/slideLayout1.xml"/><Relationship Id="rId2" Type="http://schemas.openxmlformats.org/officeDocument/2006/relationships/tags" Target="../tags/tag65.xml"/><Relationship Id="rId1" Type="http://schemas.openxmlformats.org/officeDocument/2006/relationships/tags" Target="../tags/tag64.xml"/><Relationship Id="rId6" Type="http://schemas.openxmlformats.org/officeDocument/2006/relationships/tags" Target="../tags/tag69.xml"/><Relationship Id="rId5" Type="http://schemas.openxmlformats.org/officeDocument/2006/relationships/tags" Target="../tags/tag68.xml"/><Relationship Id="rId4" Type="http://schemas.openxmlformats.org/officeDocument/2006/relationships/tags" Target="../tags/tag67.xml"/><Relationship Id="rId9" Type="http://schemas.openxmlformats.org/officeDocument/2006/relationships/hyperlink" Target="https://piedmontexedra.com/2020/03/clarifying-whats-included-in-the-latest-shelter-in-place-extension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tags" Target="../tags/tag72.xml"/><Relationship Id="rId2" Type="http://schemas.openxmlformats.org/officeDocument/2006/relationships/tags" Target="../tags/tag71.xml"/><Relationship Id="rId1" Type="http://schemas.openxmlformats.org/officeDocument/2006/relationships/tags" Target="../tags/tag70.xml"/><Relationship Id="rId6" Type="http://schemas.openxmlformats.org/officeDocument/2006/relationships/image" Target="../media/image16.png"/><Relationship Id="rId5" Type="http://schemas.openxmlformats.org/officeDocument/2006/relationships/slideLayout" Target="../slideLayouts/slideLayout9.xml"/><Relationship Id="rId4" Type="http://schemas.openxmlformats.org/officeDocument/2006/relationships/tags" Target="../tags/tag7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3" Type="http://schemas.openxmlformats.org/officeDocument/2006/relationships/tags" Target="../tags/tag76.xml"/><Relationship Id="rId7" Type="http://schemas.openxmlformats.org/officeDocument/2006/relationships/tags" Target="../tags/tag80.xml"/><Relationship Id="rId2" Type="http://schemas.openxmlformats.org/officeDocument/2006/relationships/tags" Target="../tags/tag75.xml"/><Relationship Id="rId1" Type="http://schemas.openxmlformats.org/officeDocument/2006/relationships/tags" Target="../tags/tag74.xml"/><Relationship Id="rId6" Type="http://schemas.openxmlformats.org/officeDocument/2006/relationships/tags" Target="../tags/tag79.xml"/><Relationship Id="rId5" Type="http://schemas.openxmlformats.org/officeDocument/2006/relationships/tags" Target="../tags/tag78.xml"/><Relationship Id="rId10" Type="http://schemas.microsoft.com/office/2007/relationships/hdphoto" Target="../media/hdphoto2.wdp"/><Relationship Id="rId4" Type="http://schemas.openxmlformats.org/officeDocument/2006/relationships/tags" Target="../tags/tag77.xml"/><Relationship Id="rId9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usatoday.com/in-depth/news/2020/05/08/national-debt-how-much-could-coronavirus-cost-america/3051559001/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1.xml"/><Relationship Id="rId4" Type="http://schemas.openxmlformats.org/officeDocument/2006/relationships/hyperlink" Target="https://www.washingtonpost.com/business/2020/04/15/coronavirus-economy-6-trillion/" TargetMode="Externa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tags" Target="../tags/tag88.xml"/><Relationship Id="rId13" Type="http://schemas.openxmlformats.org/officeDocument/2006/relationships/image" Target="../media/image9.png"/><Relationship Id="rId3" Type="http://schemas.openxmlformats.org/officeDocument/2006/relationships/tags" Target="../tags/tag83.xml"/><Relationship Id="rId7" Type="http://schemas.openxmlformats.org/officeDocument/2006/relationships/tags" Target="../tags/tag87.xml"/><Relationship Id="rId12" Type="http://schemas.openxmlformats.org/officeDocument/2006/relationships/image" Target="../media/image19.png"/><Relationship Id="rId2" Type="http://schemas.openxmlformats.org/officeDocument/2006/relationships/tags" Target="../tags/tag82.xml"/><Relationship Id="rId1" Type="http://schemas.openxmlformats.org/officeDocument/2006/relationships/tags" Target="../tags/tag81.xml"/><Relationship Id="rId6" Type="http://schemas.openxmlformats.org/officeDocument/2006/relationships/tags" Target="../tags/tag86.xml"/><Relationship Id="rId11" Type="http://schemas.openxmlformats.org/officeDocument/2006/relationships/slideLayout" Target="../slideLayouts/slideLayout3.xml"/><Relationship Id="rId5" Type="http://schemas.openxmlformats.org/officeDocument/2006/relationships/tags" Target="../tags/tag85.xml"/><Relationship Id="rId10" Type="http://schemas.openxmlformats.org/officeDocument/2006/relationships/tags" Target="../tags/tag90.xml"/><Relationship Id="rId4" Type="http://schemas.openxmlformats.org/officeDocument/2006/relationships/tags" Target="../tags/tag84.xml"/><Relationship Id="rId9" Type="http://schemas.openxmlformats.org/officeDocument/2006/relationships/tags" Target="../tags/tag89.xml"/><Relationship Id="rId1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tags" Target="../tags/tag98.xml"/><Relationship Id="rId13" Type="http://schemas.openxmlformats.org/officeDocument/2006/relationships/tags" Target="../tags/tag103.xml"/><Relationship Id="rId18" Type="http://schemas.openxmlformats.org/officeDocument/2006/relationships/tags" Target="../tags/tag108.xml"/><Relationship Id="rId3" Type="http://schemas.openxmlformats.org/officeDocument/2006/relationships/tags" Target="../tags/tag93.xml"/><Relationship Id="rId21" Type="http://schemas.openxmlformats.org/officeDocument/2006/relationships/tags" Target="../tags/tag111.xml"/><Relationship Id="rId7" Type="http://schemas.openxmlformats.org/officeDocument/2006/relationships/tags" Target="../tags/tag97.xml"/><Relationship Id="rId12" Type="http://schemas.openxmlformats.org/officeDocument/2006/relationships/tags" Target="../tags/tag102.xml"/><Relationship Id="rId17" Type="http://schemas.openxmlformats.org/officeDocument/2006/relationships/tags" Target="../tags/tag107.xml"/><Relationship Id="rId25" Type="http://schemas.openxmlformats.org/officeDocument/2006/relationships/slideLayout" Target="../slideLayouts/slideLayout17.xml"/><Relationship Id="rId2" Type="http://schemas.openxmlformats.org/officeDocument/2006/relationships/tags" Target="../tags/tag92.xml"/><Relationship Id="rId16" Type="http://schemas.openxmlformats.org/officeDocument/2006/relationships/tags" Target="../tags/tag106.xml"/><Relationship Id="rId20" Type="http://schemas.openxmlformats.org/officeDocument/2006/relationships/tags" Target="../tags/tag110.xml"/><Relationship Id="rId1" Type="http://schemas.openxmlformats.org/officeDocument/2006/relationships/tags" Target="../tags/tag91.xml"/><Relationship Id="rId6" Type="http://schemas.openxmlformats.org/officeDocument/2006/relationships/tags" Target="../tags/tag96.xml"/><Relationship Id="rId11" Type="http://schemas.openxmlformats.org/officeDocument/2006/relationships/tags" Target="../tags/tag101.xml"/><Relationship Id="rId24" Type="http://schemas.openxmlformats.org/officeDocument/2006/relationships/tags" Target="../tags/tag114.xml"/><Relationship Id="rId5" Type="http://schemas.openxmlformats.org/officeDocument/2006/relationships/tags" Target="../tags/tag95.xml"/><Relationship Id="rId15" Type="http://schemas.openxmlformats.org/officeDocument/2006/relationships/tags" Target="../tags/tag105.xml"/><Relationship Id="rId23" Type="http://schemas.openxmlformats.org/officeDocument/2006/relationships/tags" Target="../tags/tag113.xml"/><Relationship Id="rId10" Type="http://schemas.openxmlformats.org/officeDocument/2006/relationships/tags" Target="../tags/tag100.xml"/><Relationship Id="rId19" Type="http://schemas.openxmlformats.org/officeDocument/2006/relationships/tags" Target="../tags/tag109.xml"/><Relationship Id="rId4" Type="http://schemas.openxmlformats.org/officeDocument/2006/relationships/tags" Target="../tags/tag94.xml"/><Relationship Id="rId9" Type="http://schemas.openxmlformats.org/officeDocument/2006/relationships/tags" Target="../tags/tag99.xml"/><Relationship Id="rId14" Type="http://schemas.openxmlformats.org/officeDocument/2006/relationships/tags" Target="../tags/tag104.xml"/><Relationship Id="rId22" Type="http://schemas.openxmlformats.org/officeDocument/2006/relationships/tags" Target="../tags/tag11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tags" Target="../tags/tag122.xml"/><Relationship Id="rId3" Type="http://schemas.openxmlformats.org/officeDocument/2006/relationships/tags" Target="../tags/tag117.xml"/><Relationship Id="rId7" Type="http://schemas.openxmlformats.org/officeDocument/2006/relationships/tags" Target="../tags/tag121.xml"/><Relationship Id="rId12" Type="http://schemas.openxmlformats.org/officeDocument/2006/relationships/image" Target="../media/image21.png"/><Relationship Id="rId2" Type="http://schemas.openxmlformats.org/officeDocument/2006/relationships/tags" Target="../tags/tag116.xml"/><Relationship Id="rId1" Type="http://schemas.openxmlformats.org/officeDocument/2006/relationships/tags" Target="../tags/tag115.xml"/><Relationship Id="rId6" Type="http://schemas.openxmlformats.org/officeDocument/2006/relationships/tags" Target="../tags/tag120.xml"/><Relationship Id="rId11" Type="http://schemas.openxmlformats.org/officeDocument/2006/relationships/image" Target="../media/image20.png"/><Relationship Id="rId5" Type="http://schemas.openxmlformats.org/officeDocument/2006/relationships/tags" Target="../tags/tag119.xml"/><Relationship Id="rId10" Type="http://schemas.openxmlformats.org/officeDocument/2006/relationships/slideLayout" Target="../slideLayouts/slideLayout17.xml"/><Relationship Id="rId4" Type="http://schemas.openxmlformats.org/officeDocument/2006/relationships/tags" Target="../tags/tag118.xml"/><Relationship Id="rId9" Type="http://schemas.openxmlformats.org/officeDocument/2006/relationships/tags" Target="../tags/tag12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tags" Target="../tags/tag126.xml"/><Relationship Id="rId2" Type="http://schemas.openxmlformats.org/officeDocument/2006/relationships/tags" Target="../tags/tag125.xml"/><Relationship Id="rId1" Type="http://schemas.openxmlformats.org/officeDocument/2006/relationships/tags" Target="../tags/tag124.xml"/><Relationship Id="rId6" Type="http://schemas.openxmlformats.org/officeDocument/2006/relationships/image" Target="../media/image22.png"/><Relationship Id="rId5" Type="http://schemas.openxmlformats.org/officeDocument/2006/relationships/slideLayout" Target="../slideLayouts/slideLayout8.xml"/><Relationship Id="rId4" Type="http://schemas.openxmlformats.org/officeDocument/2006/relationships/tags" Target="../tags/tag12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tags" Target="../tags/tag130.xml"/><Relationship Id="rId2" Type="http://schemas.openxmlformats.org/officeDocument/2006/relationships/tags" Target="../tags/tag129.xml"/><Relationship Id="rId1" Type="http://schemas.openxmlformats.org/officeDocument/2006/relationships/tags" Target="../tags/tag128.xml"/><Relationship Id="rId6" Type="http://schemas.openxmlformats.org/officeDocument/2006/relationships/image" Target="../media/image23.png"/><Relationship Id="rId5" Type="http://schemas.openxmlformats.org/officeDocument/2006/relationships/slideLayout" Target="../slideLayouts/slideLayout14.xml"/><Relationship Id="rId4" Type="http://schemas.openxmlformats.org/officeDocument/2006/relationships/tags" Target="../tags/tag13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tags" Target="../tags/tag134.xml"/><Relationship Id="rId2" Type="http://schemas.openxmlformats.org/officeDocument/2006/relationships/tags" Target="../tags/tag133.xml"/><Relationship Id="rId1" Type="http://schemas.openxmlformats.org/officeDocument/2006/relationships/tags" Target="../tags/tag132.xml"/><Relationship Id="rId6" Type="http://schemas.openxmlformats.org/officeDocument/2006/relationships/image" Target="../media/image24.png"/><Relationship Id="rId5" Type="http://schemas.openxmlformats.org/officeDocument/2006/relationships/slideLayout" Target="../slideLayouts/slideLayout14.xml"/><Relationship Id="rId4" Type="http://schemas.openxmlformats.org/officeDocument/2006/relationships/tags" Target="../tags/tag13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.xml"/><Relationship Id="rId1" Type="http://schemas.openxmlformats.org/officeDocument/2006/relationships/tags" Target="../tags/tag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tags" Target="../tags/tag143.xml"/><Relationship Id="rId13" Type="http://schemas.openxmlformats.org/officeDocument/2006/relationships/tags" Target="../tags/tag148.xml"/><Relationship Id="rId18" Type="http://schemas.openxmlformats.org/officeDocument/2006/relationships/image" Target="../media/image36.png"/><Relationship Id="rId26" Type="http://schemas.openxmlformats.org/officeDocument/2006/relationships/image" Target="../media/image44.PNG"/><Relationship Id="rId3" Type="http://schemas.openxmlformats.org/officeDocument/2006/relationships/tags" Target="../tags/tag138.xml"/><Relationship Id="rId21" Type="http://schemas.openxmlformats.org/officeDocument/2006/relationships/image" Target="../media/image39.png"/><Relationship Id="rId7" Type="http://schemas.openxmlformats.org/officeDocument/2006/relationships/tags" Target="../tags/tag142.xml"/><Relationship Id="rId12" Type="http://schemas.openxmlformats.org/officeDocument/2006/relationships/tags" Target="../tags/tag147.xml"/><Relationship Id="rId17" Type="http://schemas.openxmlformats.org/officeDocument/2006/relationships/image" Target="../media/image35.png"/><Relationship Id="rId25" Type="http://schemas.openxmlformats.org/officeDocument/2006/relationships/image" Target="../media/image43.png"/><Relationship Id="rId2" Type="http://schemas.openxmlformats.org/officeDocument/2006/relationships/tags" Target="../tags/tag137.xml"/><Relationship Id="rId16" Type="http://schemas.openxmlformats.org/officeDocument/2006/relationships/chart" Target="../charts/chart3.xml"/><Relationship Id="rId20" Type="http://schemas.openxmlformats.org/officeDocument/2006/relationships/image" Target="../media/image38.png"/><Relationship Id="rId29" Type="http://schemas.openxmlformats.org/officeDocument/2006/relationships/image" Target="../media/image47.PNG"/><Relationship Id="rId1" Type="http://schemas.openxmlformats.org/officeDocument/2006/relationships/tags" Target="../tags/tag136.xml"/><Relationship Id="rId6" Type="http://schemas.openxmlformats.org/officeDocument/2006/relationships/tags" Target="../tags/tag141.xml"/><Relationship Id="rId11" Type="http://schemas.openxmlformats.org/officeDocument/2006/relationships/tags" Target="../tags/tag146.xml"/><Relationship Id="rId24" Type="http://schemas.openxmlformats.org/officeDocument/2006/relationships/image" Target="../media/image42.png"/><Relationship Id="rId5" Type="http://schemas.openxmlformats.org/officeDocument/2006/relationships/tags" Target="../tags/tag140.xml"/><Relationship Id="rId15" Type="http://schemas.openxmlformats.org/officeDocument/2006/relationships/image" Target="../media/image25.PNG"/><Relationship Id="rId23" Type="http://schemas.openxmlformats.org/officeDocument/2006/relationships/image" Target="../media/image41.png"/><Relationship Id="rId28" Type="http://schemas.openxmlformats.org/officeDocument/2006/relationships/image" Target="../media/image46.PNG"/><Relationship Id="rId10" Type="http://schemas.openxmlformats.org/officeDocument/2006/relationships/tags" Target="../tags/tag145.xml"/><Relationship Id="rId19" Type="http://schemas.openxmlformats.org/officeDocument/2006/relationships/image" Target="../media/image37.png"/><Relationship Id="rId31" Type="http://schemas.openxmlformats.org/officeDocument/2006/relationships/image" Target="../media/image49.png"/><Relationship Id="rId4" Type="http://schemas.openxmlformats.org/officeDocument/2006/relationships/tags" Target="../tags/tag139.xml"/><Relationship Id="rId9" Type="http://schemas.openxmlformats.org/officeDocument/2006/relationships/tags" Target="../tags/tag144.xml"/><Relationship Id="rId14" Type="http://schemas.openxmlformats.org/officeDocument/2006/relationships/slideLayout" Target="../slideLayouts/slideLayout1.xml"/><Relationship Id="rId22" Type="http://schemas.openxmlformats.org/officeDocument/2006/relationships/image" Target="../media/image40.png"/><Relationship Id="rId27" Type="http://schemas.openxmlformats.org/officeDocument/2006/relationships/image" Target="../media/image45.PNG"/><Relationship Id="rId30" Type="http://schemas.openxmlformats.org/officeDocument/2006/relationships/image" Target="../media/image4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4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tags" Target="../tags/tag152.xml"/><Relationship Id="rId2" Type="http://schemas.openxmlformats.org/officeDocument/2006/relationships/tags" Target="../tags/tag151.xml"/><Relationship Id="rId1" Type="http://schemas.openxmlformats.org/officeDocument/2006/relationships/tags" Target="../tags/tag150.xml"/><Relationship Id="rId6" Type="http://schemas.openxmlformats.org/officeDocument/2006/relationships/image" Target="../media/image51.png"/><Relationship Id="rId5" Type="http://schemas.openxmlformats.org/officeDocument/2006/relationships/slideLayout" Target="../slideLayouts/slideLayout14.xml"/><Relationship Id="rId4" Type="http://schemas.openxmlformats.org/officeDocument/2006/relationships/tags" Target="../tags/tag153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tags" Target="../tags/tag161.xml"/><Relationship Id="rId13" Type="http://schemas.openxmlformats.org/officeDocument/2006/relationships/image" Target="../media/image53.png"/><Relationship Id="rId3" Type="http://schemas.openxmlformats.org/officeDocument/2006/relationships/tags" Target="../tags/tag156.xml"/><Relationship Id="rId7" Type="http://schemas.openxmlformats.org/officeDocument/2006/relationships/tags" Target="../tags/tag160.xml"/><Relationship Id="rId12" Type="http://schemas.openxmlformats.org/officeDocument/2006/relationships/image" Target="../media/image52.png"/><Relationship Id="rId2" Type="http://schemas.openxmlformats.org/officeDocument/2006/relationships/tags" Target="../tags/tag155.xml"/><Relationship Id="rId1" Type="http://schemas.openxmlformats.org/officeDocument/2006/relationships/tags" Target="../tags/tag154.xml"/><Relationship Id="rId6" Type="http://schemas.openxmlformats.org/officeDocument/2006/relationships/tags" Target="../tags/tag159.xml"/><Relationship Id="rId11" Type="http://schemas.openxmlformats.org/officeDocument/2006/relationships/slideLayout" Target="../slideLayouts/slideLayout14.xml"/><Relationship Id="rId5" Type="http://schemas.openxmlformats.org/officeDocument/2006/relationships/tags" Target="../tags/tag158.xml"/><Relationship Id="rId10" Type="http://schemas.openxmlformats.org/officeDocument/2006/relationships/tags" Target="../tags/tag163.xml"/><Relationship Id="rId4" Type="http://schemas.openxmlformats.org/officeDocument/2006/relationships/tags" Target="../tags/tag157.xml"/><Relationship Id="rId9" Type="http://schemas.openxmlformats.org/officeDocument/2006/relationships/tags" Target="../tags/tag16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tags" Target="../tags/tag166.xml"/><Relationship Id="rId2" Type="http://schemas.openxmlformats.org/officeDocument/2006/relationships/tags" Target="../tags/tag165.xml"/><Relationship Id="rId1" Type="http://schemas.openxmlformats.org/officeDocument/2006/relationships/tags" Target="../tags/tag164.xml"/><Relationship Id="rId6" Type="http://schemas.openxmlformats.org/officeDocument/2006/relationships/image" Target="../media/image54.png"/><Relationship Id="rId5" Type="http://schemas.openxmlformats.org/officeDocument/2006/relationships/slideLayout" Target="../slideLayouts/slideLayout14.xml"/><Relationship Id="rId4" Type="http://schemas.openxmlformats.org/officeDocument/2006/relationships/tags" Target="../tags/tag167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tags" Target="../tags/tag175.xml"/><Relationship Id="rId13" Type="http://schemas.openxmlformats.org/officeDocument/2006/relationships/tags" Target="../tags/tag180.xml"/><Relationship Id="rId3" Type="http://schemas.openxmlformats.org/officeDocument/2006/relationships/tags" Target="../tags/tag170.xml"/><Relationship Id="rId7" Type="http://schemas.openxmlformats.org/officeDocument/2006/relationships/tags" Target="../tags/tag174.xml"/><Relationship Id="rId12" Type="http://schemas.openxmlformats.org/officeDocument/2006/relationships/tags" Target="../tags/tag179.xml"/><Relationship Id="rId17" Type="http://schemas.openxmlformats.org/officeDocument/2006/relationships/image" Target="../media/image56.png"/><Relationship Id="rId2" Type="http://schemas.openxmlformats.org/officeDocument/2006/relationships/tags" Target="../tags/tag169.xml"/><Relationship Id="rId16" Type="http://schemas.microsoft.com/office/2007/relationships/hdphoto" Target="../media/hdphoto3.wdp"/><Relationship Id="rId1" Type="http://schemas.openxmlformats.org/officeDocument/2006/relationships/tags" Target="../tags/tag168.xml"/><Relationship Id="rId6" Type="http://schemas.openxmlformats.org/officeDocument/2006/relationships/tags" Target="../tags/tag173.xml"/><Relationship Id="rId11" Type="http://schemas.openxmlformats.org/officeDocument/2006/relationships/tags" Target="../tags/tag178.xml"/><Relationship Id="rId5" Type="http://schemas.openxmlformats.org/officeDocument/2006/relationships/tags" Target="../tags/tag172.xml"/><Relationship Id="rId15" Type="http://schemas.openxmlformats.org/officeDocument/2006/relationships/image" Target="../media/image55.png"/><Relationship Id="rId10" Type="http://schemas.openxmlformats.org/officeDocument/2006/relationships/tags" Target="../tags/tag177.xml"/><Relationship Id="rId4" Type="http://schemas.openxmlformats.org/officeDocument/2006/relationships/tags" Target="../tags/tag171.xml"/><Relationship Id="rId9" Type="http://schemas.openxmlformats.org/officeDocument/2006/relationships/tags" Target="../tags/tag176.xml"/><Relationship Id="rId14" Type="http://schemas.openxmlformats.org/officeDocument/2006/relationships/slideLayout" Target="../slideLayouts/slideLayout16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tags" Target="../tags/tag188.xml"/><Relationship Id="rId13" Type="http://schemas.openxmlformats.org/officeDocument/2006/relationships/tags" Target="../tags/tag193.xml"/><Relationship Id="rId18" Type="http://schemas.openxmlformats.org/officeDocument/2006/relationships/slideLayout" Target="../slideLayouts/slideLayout5.xml"/><Relationship Id="rId3" Type="http://schemas.openxmlformats.org/officeDocument/2006/relationships/tags" Target="../tags/tag183.xml"/><Relationship Id="rId7" Type="http://schemas.openxmlformats.org/officeDocument/2006/relationships/tags" Target="../tags/tag187.xml"/><Relationship Id="rId12" Type="http://schemas.openxmlformats.org/officeDocument/2006/relationships/tags" Target="../tags/tag192.xml"/><Relationship Id="rId17" Type="http://schemas.openxmlformats.org/officeDocument/2006/relationships/tags" Target="../tags/tag197.xml"/><Relationship Id="rId2" Type="http://schemas.openxmlformats.org/officeDocument/2006/relationships/tags" Target="../tags/tag182.xml"/><Relationship Id="rId16" Type="http://schemas.openxmlformats.org/officeDocument/2006/relationships/tags" Target="../tags/tag196.xml"/><Relationship Id="rId1" Type="http://schemas.openxmlformats.org/officeDocument/2006/relationships/tags" Target="../tags/tag181.xml"/><Relationship Id="rId6" Type="http://schemas.openxmlformats.org/officeDocument/2006/relationships/tags" Target="../tags/tag186.xml"/><Relationship Id="rId11" Type="http://schemas.openxmlformats.org/officeDocument/2006/relationships/tags" Target="../tags/tag191.xml"/><Relationship Id="rId5" Type="http://schemas.openxmlformats.org/officeDocument/2006/relationships/tags" Target="../tags/tag185.xml"/><Relationship Id="rId15" Type="http://schemas.openxmlformats.org/officeDocument/2006/relationships/tags" Target="../tags/tag195.xml"/><Relationship Id="rId10" Type="http://schemas.openxmlformats.org/officeDocument/2006/relationships/tags" Target="../tags/tag190.xml"/><Relationship Id="rId19" Type="http://schemas.openxmlformats.org/officeDocument/2006/relationships/image" Target="../media/image57.png"/><Relationship Id="rId4" Type="http://schemas.openxmlformats.org/officeDocument/2006/relationships/tags" Target="../tags/tag184.xml"/><Relationship Id="rId9" Type="http://schemas.openxmlformats.org/officeDocument/2006/relationships/tags" Target="../tags/tag189.xml"/><Relationship Id="rId14" Type="http://schemas.openxmlformats.org/officeDocument/2006/relationships/tags" Target="../tags/tag194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tags" Target="../tags/tag200.xml"/><Relationship Id="rId7" Type="http://schemas.openxmlformats.org/officeDocument/2006/relationships/slideLayout" Target="../slideLayouts/slideLayout1.xml"/><Relationship Id="rId2" Type="http://schemas.openxmlformats.org/officeDocument/2006/relationships/tags" Target="../tags/tag199.xml"/><Relationship Id="rId1" Type="http://schemas.openxmlformats.org/officeDocument/2006/relationships/tags" Target="../tags/tag198.xml"/><Relationship Id="rId6" Type="http://schemas.openxmlformats.org/officeDocument/2006/relationships/tags" Target="../tags/tag203.xml"/><Relationship Id="rId5" Type="http://schemas.openxmlformats.org/officeDocument/2006/relationships/tags" Target="../tags/tag202.xml"/><Relationship Id="rId4" Type="http://schemas.openxmlformats.org/officeDocument/2006/relationships/tags" Target="../tags/tag20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behavioranalyticsretail.com/technologies-tracking-people/" TargetMode="External"/><Relationship Id="rId2" Type="http://schemas.openxmlformats.org/officeDocument/2006/relationships/hyperlink" Target="https://geods.geography.wisc.edu/archives/2289" TargetMode="External"/><Relationship Id="rId1" Type="http://schemas.openxmlformats.org/officeDocument/2006/relationships/slideLayout" Target="../slideLayouts/slideLayout21.xml"/><Relationship Id="rId4" Type="http://schemas.openxmlformats.org/officeDocument/2006/relationships/hyperlink" Target="https://www.geospatialworld.net/blogs/indoor-positioning-indoors-gps-stops-working/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tags" Target="../tags/tag16.xml"/><Relationship Id="rId13" Type="http://schemas.openxmlformats.org/officeDocument/2006/relationships/tags" Target="../tags/tag21.xml"/><Relationship Id="rId18" Type="http://schemas.openxmlformats.org/officeDocument/2006/relationships/tags" Target="../tags/tag26.xml"/><Relationship Id="rId3" Type="http://schemas.openxmlformats.org/officeDocument/2006/relationships/tags" Target="../tags/tag11.xml"/><Relationship Id="rId21" Type="http://schemas.openxmlformats.org/officeDocument/2006/relationships/tags" Target="../tags/tag29.xml"/><Relationship Id="rId7" Type="http://schemas.openxmlformats.org/officeDocument/2006/relationships/tags" Target="../tags/tag15.xml"/><Relationship Id="rId12" Type="http://schemas.openxmlformats.org/officeDocument/2006/relationships/tags" Target="../tags/tag20.xml"/><Relationship Id="rId17" Type="http://schemas.openxmlformats.org/officeDocument/2006/relationships/tags" Target="../tags/tag25.xml"/><Relationship Id="rId25" Type="http://schemas.openxmlformats.org/officeDocument/2006/relationships/image" Target="../media/image2.png"/><Relationship Id="rId2" Type="http://schemas.openxmlformats.org/officeDocument/2006/relationships/tags" Target="../tags/tag10.xml"/><Relationship Id="rId16" Type="http://schemas.openxmlformats.org/officeDocument/2006/relationships/tags" Target="../tags/tag24.xml"/><Relationship Id="rId20" Type="http://schemas.openxmlformats.org/officeDocument/2006/relationships/tags" Target="../tags/tag28.xml"/><Relationship Id="rId1" Type="http://schemas.openxmlformats.org/officeDocument/2006/relationships/tags" Target="../tags/tag9.xml"/><Relationship Id="rId6" Type="http://schemas.openxmlformats.org/officeDocument/2006/relationships/tags" Target="../tags/tag14.xml"/><Relationship Id="rId11" Type="http://schemas.openxmlformats.org/officeDocument/2006/relationships/tags" Target="../tags/tag19.xml"/><Relationship Id="rId24" Type="http://schemas.openxmlformats.org/officeDocument/2006/relationships/slideLayout" Target="../slideLayouts/slideLayout1.xml"/><Relationship Id="rId5" Type="http://schemas.openxmlformats.org/officeDocument/2006/relationships/tags" Target="../tags/tag13.xml"/><Relationship Id="rId15" Type="http://schemas.openxmlformats.org/officeDocument/2006/relationships/tags" Target="../tags/tag23.xml"/><Relationship Id="rId23" Type="http://schemas.openxmlformats.org/officeDocument/2006/relationships/tags" Target="../tags/tag31.xml"/><Relationship Id="rId10" Type="http://schemas.openxmlformats.org/officeDocument/2006/relationships/tags" Target="../tags/tag18.xml"/><Relationship Id="rId19" Type="http://schemas.openxmlformats.org/officeDocument/2006/relationships/tags" Target="../tags/tag27.xml"/><Relationship Id="rId4" Type="http://schemas.openxmlformats.org/officeDocument/2006/relationships/tags" Target="../tags/tag12.xml"/><Relationship Id="rId9" Type="http://schemas.openxmlformats.org/officeDocument/2006/relationships/tags" Target="../tags/tag17.xml"/><Relationship Id="rId14" Type="http://schemas.openxmlformats.org/officeDocument/2006/relationships/tags" Target="../tags/tag22.xml"/><Relationship Id="rId22" Type="http://schemas.openxmlformats.org/officeDocument/2006/relationships/tags" Target="../tags/tag3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opkinsmedicine.org/health/conditions-and-diseases/coronavirus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emf"/><Relationship Id="rId3" Type="http://schemas.openxmlformats.org/officeDocument/2006/relationships/slideLayout" Target="../slideLayouts/slideLayout3.xml"/><Relationship Id="rId7" Type="http://schemas.openxmlformats.org/officeDocument/2006/relationships/customXml" Target="../ink/ink2.xml"/><Relationship Id="rId2" Type="http://schemas.openxmlformats.org/officeDocument/2006/relationships/tags" Target="../tags/tag33.xml"/><Relationship Id="rId1" Type="http://schemas.openxmlformats.org/officeDocument/2006/relationships/tags" Target="../tags/tag32.xml"/><Relationship Id="rId6" Type="http://schemas.openxmlformats.org/officeDocument/2006/relationships/image" Target="../media/image6.emf"/><Relationship Id="rId5" Type="http://schemas.openxmlformats.org/officeDocument/2006/relationships/customXml" Target="../ink/ink1.xml"/><Relationship Id="rId4" Type="http://schemas.openxmlformats.org/officeDocument/2006/relationships/image" Target="../media/image4.jpeg"/><Relationship Id="rId9" Type="http://schemas.openxmlformats.org/officeDocument/2006/relationships/hyperlink" Target="https://www.nejm.org/doi/full/10.1056/NEJMc2004973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tags" Target="../tags/tag41.xml"/><Relationship Id="rId13" Type="http://schemas.openxmlformats.org/officeDocument/2006/relationships/tags" Target="../tags/tag46.xml"/><Relationship Id="rId3" Type="http://schemas.openxmlformats.org/officeDocument/2006/relationships/tags" Target="../tags/tag36.xml"/><Relationship Id="rId7" Type="http://schemas.openxmlformats.org/officeDocument/2006/relationships/tags" Target="../tags/tag40.xml"/><Relationship Id="rId12" Type="http://schemas.openxmlformats.org/officeDocument/2006/relationships/tags" Target="../tags/tag45.xml"/><Relationship Id="rId2" Type="http://schemas.openxmlformats.org/officeDocument/2006/relationships/tags" Target="../tags/tag35.xml"/><Relationship Id="rId1" Type="http://schemas.openxmlformats.org/officeDocument/2006/relationships/tags" Target="../tags/tag34.xml"/><Relationship Id="rId6" Type="http://schemas.openxmlformats.org/officeDocument/2006/relationships/tags" Target="../tags/tag39.xml"/><Relationship Id="rId11" Type="http://schemas.openxmlformats.org/officeDocument/2006/relationships/tags" Target="../tags/tag44.xml"/><Relationship Id="rId5" Type="http://schemas.openxmlformats.org/officeDocument/2006/relationships/tags" Target="../tags/tag38.xml"/><Relationship Id="rId15" Type="http://schemas.openxmlformats.org/officeDocument/2006/relationships/hyperlink" Target="https://jamanetwork.com/journals/jama/fullarticle/2762510" TargetMode="External"/><Relationship Id="rId10" Type="http://schemas.openxmlformats.org/officeDocument/2006/relationships/tags" Target="../tags/tag43.xml"/><Relationship Id="rId4" Type="http://schemas.openxmlformats.org/officeDocument/2006/relationships/tags" Target="../tags/tag37.xml"/><Relationship Id="rId9" Type="http://schemas.openxmlformats.org/officeDocument/2006/relationships/tags" Target="../tags/tag42.xml"/><Relationship Id="rId14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7.png"/><Relationship Id="rId3" Type="http://schemas.openxmlformats.org/officeDocument/2006/relationships/tags" Target="../tags/tag49.xml"/><Relationship Id="rId7" Type="http://schemas.openxmlformats.org/officeDocument/2006/relationships/image" Target="../media/image5.png"/><Relationship Id="rId12" Type="http://schemas.openxmlformats.org/officeDocument/2006/relationships/hyperlink" Target="https://www.sacbee.com/news/politics-government/capitol-alert/article242086031.html" TargetMode="External"/><Relationship Id="rId2" Type="http://schemas.openxmlformats.org/officeDocument/2006/relationships/tags" Target="../tags/tag48.xml"/><Relationship Id="rId1" Type="http://schemas.openxmlformats.org/officeDocument/2006/relationships/tags" Target="../tags/tag47.xml"/><Relationship Id="rId6" Type="http://schemas.openxmlformats.org/officeDocument/2006/relationships/slideLayout" Target="../slideLayouts/slideLayout21.xml"/><Relationship Id="rId11" Type="http://schemas.openxmlformats.org/officeDocument/2006/relationships/hyperlink" Target="https://www.usnews.com/news/top-news/articles/2020-04-24/protesters-demand-wisconsin-governor-to-reopen-state-as-coronavirus-cases-rise" TargetMode="External"/><Relationship Id="rId5" Type="http://schemas.openxmlformats.org/officeDocument/2006/relationships/tags" Target="../tags/tag51.xml"/><Relationship Id="rId10" Type="http://schemas.openxmlformats.org/officeDocument/2006/relationships/hyperlink" Target="https://www.latimes.com/california/story/2020-04-20/protesters-demand-california-stay-at-home-rules-end-heres-how-that-could-happen" TargetMode="External"/><Relationship Id="rId4" Type="http://schemas.openxmlformats.org/officeDocument/2006/relationships/tags" Target="../tags/tag50.xml"/><Relationship Id="rId9" Type="http://schemas.openxmlformats.org/officeDocument/2006/relationships/hyperlink" Target="https://voiceofoc.org/2020/05/orange-county-residents-protest-gov-newsoms-beach-closure-as-coronavirus-cases-increase/" TargetMode="External"/><Relationship Id="rId1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microsoft.com/office/2007/relationships/hdphoto" Target="../media/hdphoto1.wdp"/><Relationship Id="rId7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11.jpg"/><Relationship Id="rId5" Type="http://schemas.openxmlformats.org/officeDocument/2006/relationships/image" Target="../media/image10.jpg"/><Relationship Id="rId10" Type="http://schemas.openxmlformats.org/officeDocument/2006/relationships/hyperlink" Target="https://www.apple.com/newsroom/2020/04/apple-and-google-partner-on-covid-19-contact-tracing-technology/" TargetMode="External"/><Relationship Id="rId4" Type="http://schemas.openxmlformats.org/officeDocument/2006/relationships/chart" Target="../charts/chart1.xml"/><Relationship Id="rId9" Type="http://schemas.openxmlformats.org/officeDocument/2006/relationships/chart" Target="../charts/char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tags" Target="../tags/tag59.xml"/><Relationship Id="rId13" Type="http://schemas.openxmlformats.org/officeDocument/2006/relationships/slideLayout" Target="../slideLayouts/slideLayout6.xml"/><Relationship Id="rId3" Type="http://schemas.openxmlformats.org/officeDocument/2006/relationships/tags" Target="../tags/tag54.xml"/><Relationship Id="rId7" Type="http://schemas.openxmlformats.org/officeDocument/2006/relationships/tags" Target="../tags/tag58.xml"/><Relationship Id="rId12" Type="http://schemas.openxmlformats.org/officeDocument/2006/relationships/tags" Target="../tags/tag63.xml"/><Relationship Id="rId2" Type="http://schemas.openxmlformats.org/officeDocument/2006/relationships/tags" Target="../tags/tag53.xml"/><Relationship Id="rId1" Type="http://schemas.openxmlformats.org/officeDocument/2006/relationships/tags" Target="../tags/tag52.xml"/><Relationship Id="rId6" Type="http://schemas.openxmlformats.org/officeDocument/2006/relationships/tags" Target="../tags/tag57.xml"/><Relationship Id="rId11" Type="http://schemas.openxmlformats.org/officeDocument/2006/relationships/tags" Target="../tags/tag62.xml"/><Relationship Id="rId5" Type="http://schemas.openxmlformats.org/officeDocument/2006/relationships/tags" Target="../tags/tag56.xml"/><Relationship Id="rId10" Type="http://schemas.openxmlformats.org/officeDocument/2006/relationships/tags" Target="../tags/tag61.xml"/><Relationship Id="rId4" Type="http://schemas.openxmlformats.org/officeDocument/2006/relationships/tags" Target="../tags/tag55.xml"/><Relationship Id="rId9" Type="http://schemas.openxmlformats.org/officeDocument/2006/relationships/tags" Target="../tags/tag60.xml"/><Relationship Id="rId1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-PicturePlaceholder 1" descr="e7d195523061f1c0d318120d6aeaf1b6ccceb6ba3da59c0775C5DE19DDDEBC09ED96DBD9900D9848D623ECAD1D4904B78047D0015C22C8BE97228BE8B5BFF08FE7A3AE04126DA07312A96C0F69F9BAB79DCCB41FB05EF1DB6130236E82FFC765CA60B5FD98890387EADFB527016CC318D4B7808A827A85EAFBB833F7CD62DB76098BD06866373025">
            <a:extLst>
              <a:ext uri="{FF2B5EF4-FFF2-40B4-BE49-F238E27FC236}">
                <a16:creationId xmlns:a16="http://schemas.microsoft.com/office/drawing/2014/main" id="{7EA9B9EC-9842-7648-B362-CE20B9A42FFE}"/>
              </a:ext>
            </a:extLst>
          </p:cNvPr>
          <p:cNvSpPr>
            <a:spLocks noGrp="1"/>
          </p:cNvSpPr>
          <p:nvPr>
            <p:ph type="pic" sz="quarter" idx="10"/>
            <p:custDataLst>
              <p:tags r:id="rId1"/>
            </p:custDataLst>
          </p:nvPr>
        </p:nvSpPr>
        <p:spPr>
          <a:blipFill dpi="0" rotWithShape="0">
            <a:blip r:embed="rId8"/>
            <a:srcRect/>
            <a:stretch>
              <a:fillRect l="-21609" r="-21609"/>
            </a:stretch>
          </a:blipFill>
        </p:spPr>
      </p:sp>
      <p:sp>
        <p:nvSpPr>
          <p:cNvPr id="3" name="PA-圆角矩形 2" descr="e7d195523061f1c0d318120d6aeaf1b6ccceb6ba3da59c0775C5DE19DDDEBC09ED96DBD9900D9848D623ECAD1D4904B78047D0015C22C8BE97228BE8B5BFF08FE7A3AE04126DA07312A96C0F69F9BAB79DCCB41FB05EF1DB6130236E82FFC765CA60B5FD98890387EADFB527016CC318D4B7808A827A85EAFBB833F7CD62DB76098BD06866373025">
            <a:extLst>
              <a:ext uri="{FF2B5EF4-FFF2-40B4-BE49-F238E27FC236}">
                <a16:creationId xmlns:a16="http://schemas.microsoft.com/office/drawing/2014/main" id="{FECCD2DF-7CEE-3C4E-ABEA-A0F33DFA6F7E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 rot="2700000">
            <a:off x="-302244" y="3126754"/>
            <a:ext cx="604488" cy="604488"/>
          </a:xfrm>
          <a:prstGeom prst="roundRect">
            <a:avLst>
              <a:gd name="adj" fmla="val 10465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FF"/>
              </a:solidFill>
            </a:endParaRPr>
          </a:p>
        </p:txBody>
      </p:sp>
      <p:sp>
        <p:nvSpPr>
          <p:cNvPr id="4" name="PA-圆角矩形 3" descr="e7d195523061f1c0d318120d6aeaf1b6ccceb6ba3da59c0775C5DE19DDDEBC09ED96DBD9900D9848D623ECAD1D4904B78047D0015C22C8BE97228BE8B5BFF08FE7A3AE04126DA07312A96C0F69F9BAB79DCCB41FB05EF1DB6130236E82FFC765CA60B5FD98890387EADFB527016CC318D4B7808A827A85EAFBB833F7CD62DB76098BD06866373025">
            <a:extLst>
              <a:ext uri="{FF2B5EF4-FFF2-40B4-BE49-F238E27FC236}">
                <a16:creationId xmlns:a16="http://schemas.microsoft.com/office/drawing/2014/main" id="{CF1252E7-869B-C149-A72A-547FA5F89C6C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 rot="2700000">
            <a:off x="11889755" y="3126752"/>
            <a:ext cx="604488" cy="604488"/>
          </a:xfrm>
          <a:prstGeom prst="roundRect">
            <a:avLst>
              <a:gd name="adj" fmla="val 10465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FF"/>
              </a:solidFill>
            </a:endParaRPr>
          </a:p>
        </p:txBody>
      </p:sp>
      <p:sp>
        <p:nvSpPr>
          <p:cNvPr id="5" name="PA-圆角矩形 4" descr="e7d195523061f1c0d318120d6aeaf1b6ccceb6ba3da59c0775C5DE19DDDEBC09ED96DBD9900D9848D623ECAD1D4904B78047D0015C22C8BE97228BE8B5BFF08FE7A3AE04126DA07312A96C0F69F9BAB79DCCB41FB05EF1DB6130236E82FFC765CA60B5FD98890387EADFB527016CC318D4B7808A827A85EAFBB833F7CD62DB76098BD06866373025">
            <a:extLst>
              <a:ext uri="{FF2B5EF4-FFF2-40B4-BE49-F238E27FC236}">
                <a16:creationId xmlns:a16="http://schemas.microsoft.com/office/drawing/2014/main" id="{7B6759E1-0B2A-9441-B0E7-6F2944373670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 rot="2700000">
            <a:off x="3699245" y="1032245"/>
            <a:ext cx="4793510" cy="4793510"/>
          </a:xfrm>
          <a:prstGeom prst="roundRect">
            <a:avLst>
              <a:gd name="adj" fmla="val 1700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FF"/>
              </a:solidFill>
            </a:endParaRPr>
          </a:p>
        </p:txBody>
      </p:sp>
      <p:sp>
        <p:nvSpPr>
          <p:cNvPr id="7" name="PA_文本框 20" descr="e7d195523061f1c0d318120d6aeaf1b6ccceb6ba3da59c0775C5DE19DDDEBC09ED96DBD9900D9848D623ECAD1D4904B78047D0015C22C8BE97228BE8B5BFF08FE7A3AE04126DA07312A96C0F69F9BAB79DCCB41FB05EF1DB6130236E82FFC765CA60B5FD98890387EADFB527016CC318D4B7808A827A85EAFBB833F7CD62DB76098BD06866373025">
            <a:extLst>
              <a:ext uri="{FF2B5EF4-FFF2-40B4-BE49-F238E27FC236}">
                <a16:creationId xmlns:a16="http://schemas.microsoft.com/office/drawing/2014/main" id="{C80098E6-AC47-2F4E-827A-A82D381E349C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3800123" y="1724287"/>
            <a:ext cx="4589094" cy="2554545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algn="ctr"/>
            <a:endParaRPr lang="en-US" altLang="zh-CN" sz="4000" spc="600" dirty="0">
              <a:latin typeface="Open Sans" charset="0"/>
              <a:ea typeface="Open Sans" charset="0"/>
              <a:cs typeface="Open Sans" charset="0"/>
            </a:endParaRPr>
          </a:p>
          <a:p>
            <a:pPr algn="ctr"/>
            <a:r>
              <a:rPr lang="en-US" altLang="zh-CN" sz="4000" spc="600" dirty="0">
                <a:latin typeface="Open Sans" charset="0"/>
                <a:ea typeface="Open Sans" charset="0"/>
                <a:cs typeface="Open Sans" charset="0"/>
              </a:rPr>
              <a:t>TRACING</a:t>
            </a:r>
          </a:p>
          <a:p>
            <a:pPr algn="ctr"/>
            <a:r>
              <a:rPr lang="en-US" altLang="zh-CN" sz="4000" spc="600" dirty="0">
                <a:latin typeface="Open Sans" charset="0"/>
                <a:ea typeface="Open Sans" charset="0"/>
                <a:cs typeface="Open Sans" charset="0"/>
              </a:rPr>
              <a:t>COVID</a:t>
            </a:r>
          </a:p>
          <a:p>
            <a:pPr algn="ctr"/>
            <a:r>
              <a:rPr lang="en-US" altLang="zh-CN" sz="4000" b="1" spc="600" dirty="0">
                <a:solidFill>
                  <a:schemeClr val="accent2">
                    <a:lumMod val="75000"/>
                  </a:schemeClr>
                </a:solidFill>
                <a:latin typeface="Arial Black" panose="020B0A04020102020204" pitchFamily="34" charset="0"/>
                <a:ea typeface="Open Sans" charset="0"/>
                <a:cs typeface="Open Sans" charset="0"/>
              </a:rPr>
              <a:t>+</a:t>
            </a:r>
          </a:p>
        </p:txBody>
      </p:sp>
      <p:sp>
        <p:nvSpPr>
          <p:cNvPr id="8" name="PA_矩形 19" descr="e7d195523061f1c0d318120d6aeaf1b6ccceb6ba3da59c0775C5DE19DDDEBC09ED96DBD9900D9848D623ECAD1D4904B78047D0015C22C8BE97228BE8B5BFF08FE7A3AE04126DA07312A96C0F69F9BAB79DCCB41FB05EF1DB6130236E82FFC765CA60B5FD98890387EADFB527016CC318D4B7808A827A85EAFBB833F7CD62DB76098BD06866373025">
            <a:extLst>
              <a:ext uri="{FF2B5EF4-FFF2-40B4-BE49-F238E27FC236}">
                <a16:creationId xmlns:a16="http://schemas.microsoft.com/office/drawing/2014/main" id="{CBC32EC8-AB89-7647-A455-C0959256CEC2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 rot="18917754">
            <a:off x="7314536" y="5918182"/>
            <a:ext cx="176362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600" b="1" dirty="0">
                <a:solidFill>
                  <a:srgbClr val="FB3B50"/>
                </a:solidFill>
                <a:latin typeface="Open Sans" charset="0"/>
              </a:rPr>
              <a:t>CHRISTINA CHA</a:t>
            </a:r>
            <a:endParaRPr lang="zh-CN" altLang="en-US" sz="1600" b="1" dirty="0">
              <a:solidFill>
                <a:srgbClr val="FB3B50"/>
              </a:solidFill>
            </a:endParaRPr>
          </a:p>
        </p:txBody>
      </p:sp>
      <p:sp>
        <p:nvSpPr>
          <p:cNvPr id="9" name="e7d195523061f1c0" descr="e7d195523061f1c0d318120d6aeaf1b6ccceb6ba3da59c0775C5DE19DDDEBC09ED96DBD9900D9848D623ECAD1D4904B78047D0015C22C8BE97228BE8B5BFF08FE7A3AE04126DA07312A96C0F69F9BAB79DCCB41FB05EF1DB6130236E82FFC765CA60B5FD98890387EADFB527016CC318D4B7808A827A85EAFBB833F7CD62DB76098BD06866373025" hidden="1"/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solidFill>
                  <a:srgbClr val="000000"/>
                </a:solidFill>
              </a:rPr>
              <a:t>e7d195523061f1c0d318120d6aeaf1b6ccceb6ba3da59c0775C5DE19DDDEBC09ED96DBD9900D9848D623ECAD1D4904B78047D0015C22C8BE97228BE8B5BFF08FE7A3AE04126DA07312A96C0F69F9BAB79DCCB41FB05EF1DB6130236E82FFC765CA60B5FD98890387EADFB527016CC318D4B7808A827A85EAFBB833F7CD62DB76098BD06866373025</a:t>
            </a:r>
            <a:endParaRPr lang="zh-CN" altLang="en-US" sz="1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6650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1" decel="10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decel="10000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decel="10000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decel="10000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7" grpId="0"/>
      <p:bldP spid="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A-圆角矩形 2" descr="e7d195523061f1c0d318120d6aeaf1b6ccceb6ba3da59c0775C5DE19DDDEBC09ED96DBD9900D9848D623ECAD1D4904B78047D0015C22C8BE97228BE8B5BFF08FE7A3AE04126DA07312A96C0F69F9BAB79DCCB41FB05EF1DB6130236E82FFC765CA60B5FD98890387EADFB527016CC318D4B7808A827A85EAFBB833F7CD62DB76098BD06866373025">
            <a:extLst>
              <a:ext uri="{FF2B5EF4-FFF2-40B4-BE49-F238E27FC236}">
                <a16:creationId xmlns:a16="http://schemas.microsoft.com/office/drawing/2014/main" id="{FECCD2DF-7CEE-3C4E-ABEA-A0F33DFA6F7E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 rot="2700000">
            <a:off x="541456" y="5249749"/>
            <a:ext cx="1164350" cy="1164350"/>
          </a:xfrm>
          <a:prstGeom prst="roundRect">
            <a:avLst>
              <a:gd name="adj" fmla="val 30004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FF"/>
              </a:solidFill>
            </a:endParaRPr>
          </a:p>
        </p:txBody>
      </p:sp>
      <p:sp>
        <p:nvSpPr>
          <p:cNvPr id="9" name="PA-圆角矩形 8" descr="e7d195523061f1c0d318120d6aeaf1b6ccceb6ba3da59c0775C5DE19DDDEBC09ED96DBD9900D9848D623ECAD1D4904B78047D0015C22C8BE97228BE8B5BFF08FE7A3AE04126DA07312A96C0F69F9BAB79DCCB41FB05EF1DB6130236E82FFC765CA60B5FD98890387EADFB527016CC318D4B7808A827A85EAFBB833F7CD62DB76098BD06866373025">
            <a:extLst>
              <a:ext uri="{FF2B5EF4-FFF2-40B4-BE49-F238E27FC236}">
                <a16:creationId xmlns:a16="http://schemas.microsoft.com/office/drawing/2014/main" id="{F7CC5793-F991-7744-AB02-AF630EF30BF0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 rot="2700000">
            <a:off x="3746310" y="-71943"/>
            <a:ext cx="1497650" cy="1497650"/>
          </a:xfrm>
          <a:prstGeom prst="roundRect">
            <a:avLst>
              <a:gd name="adj" fmla="val 30004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FF"/>
              </a:solidFill>
            </a:endParaRPr>
          </a:p>
        </p:txBody>
      </p:sp>
      <p:sp>
        <p:nvSpPr>
          <p:cNvPr id="10" name="PA-圆角矩形 9" descr="e7d195523061f1c0d318120d6aeaf1b6ccceb6ba3da59c0775C5DE19DDDEBC09ED96DBD9900D9848D623ECAD1D4904B78047D0015C22C8BE97228BE8B5BFF08FE7A3AE04126DA07312A96C0F69F9BAB79DCCB41FB05EF1DB6130236E82FFC765CA60B5FD98890387EADFB527016CC318D4B7808A827A85EAFBB833F7CD62DB76098BD06866373025">
            <a:extLst>
              <a:ext uri="{FF2B5EF4-FFF2-40B4-BE49-F238E27FC236}">
                <a16:creationId xmlns:a16="http://schemas.microsoft.com/office/drawing/2014/main" id="{B98CC394-DA97-F94D-AF5F-E2528708D550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 rot="2700000">
            <a:off x="4938724" y="4822104"/>
            <a:ext cx="791444" cy="791444"/>
          </a:xfrm>
          <a:prstGeom prst="roundRect">
            <a:avLst>
              <a:gd name="adj" fmla="val 30004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FF"/>
              </a:solidFill>
            </a:endParaRPr>
          </a:p>
        </p:txBody>
      </p:sp>
      <p:sp>
        <p:nvSpPr>
          <p:cNvPr id="24" name="PA-文本框 23" descr="e7d195523061f1c0d318120d6aeaf1b6ccceb6ba3da59c0775C5DE19DDDEBC09ED96DBD9900D9848D623ECAD1D4904B78047D0015C22C8BE97228BE8B5BFF08FE7A3AE04126DA07312A96C0F69F9BAB79DCCB41FB05EF1DB6130236E82FFC765CA60B5FD98890387EADFB527016CC318D4B7808A827A85EAFBB833F7CD62DB76098BD06866373025">
            <a:extLst>
              <a:ext uri="{FF2B5EF4-FFF2-40B4-BE49-F238E27FC236}">
                <a16:creationId xmlns:a16="http://schemas.microsoft.com/office/drawing/2014/main" id="{BCFBC235-72CE-6749-A585-81C8DA65E921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363704" y="1490249"/>
            <a:ext cx="3188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spc="300" dirty="0">
                <a:solidFill>
                  <a:srgbClr val="000000">
                    <a:lumMod val="75000"/>
                    <a:lumOff val="25000"/>
                  </a:srgbClr>
                </a:solidFill>
                <a:latin typeface="Open Sans Semibold" charset="0"/>
                <a:ea typeface="Open Sans Semibold" charset="0"/>
                <a:cs typeface="Open Sans Semibold" charset="0"/>
              </a:rPr>
              <a:t>THOUGHTS</a:t>
            </a:r>
            <a:endParaRPr lang="zh-CN" altLang="en-US" sz="2400" b="1" spc="300" dirty="0">
              <a:solidFill>
                <a:srgbClr val="000000">
                  <a:lumMod val="75000"/>
                  <a:lumOff val="25000"/>
                </a:srgbClr>
              </a:solidFill>
              <a:latin typeface="Open Sans Semibold" charset="0"/>
              <a:ea typeface="Open Sans Semibold" charset="0"/>
              <a:cs typeface="Open Sans Semibold" charset="0"/>
            </a:endParaRPr>
          </a:p>
        </p:txBody>
      </p:sp>
      <p:sp>
        <p:nvSpPr>
          <p:cNvPr id="25" name="PA-矩形 24" descr="e7d195523061f1c0d318120d6aeaf1b6ccceb6ba3da59c0775C5DE19DDDEBC09ED96DBD9900D9848D623ECAD1D4904B78047D0015C22C8BE97228BE8B5BFF08FE7A3AE04126DA07312A96C0F69F9BAB79DCCB41FB05EF1DB6130236E82FFC765CA60B5FD98890387EADFB527016CC318D4B7808A827A85EAFBB833F7CD62DB76098BD06866373025">
            <a:extLst>
              <a:ext uri="{FF2B5EF4-FFF2-40B4-BE49-F238E27FC236}">
                <a16:creationId xmlns:a16="http://schemas.microsoft.com/office/drawing/2014/main" id="{51D62A55-9F60-6444-9EAB-6928BF3DA56B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11829828" y="0"/>
            <a:ext cx="362172" cy="687410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FF"/>
              </a:solidFill>
            </a:endParaRPr>
          </a:p>
        </p:txBody>
      </p:sp>
      <p:sp>
        <p:nvSpPr>
          <p:cNvPr id="4" name="e7d195523061f1c0" descr="e7d195523061f1c0d318120d6aeaf1b6ccceb6ba3da59c0775C5DE19DDDEBC09ED96DBD9900D9848D623ECAD1D4904B78047D0015C22C8BE97228BE8B5BFF08FE7A3AE04126DA07312A96C0F69F9BAB79DCCB41FB05EF1DB6130236E82FFC765CA60B5FD98890387EADFB527016CC318D4B7808A827A85EAFBB833F7CD62DB76098BD06866373025" hidden="1"/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solidFill>
                  <a:srgbClr val="000000"/>
                </a:solidFill>
              </a:rPr>
              <a:t>e7d195523061f1c0d318120d6aeaf1b6ccceb6ba3da59c0775C5DE19DDDEBC09ED96DBD9900D9848D623ECAD1D4904B78047D0015C22C8BE97228BE8B5BFF08FE7A3AE04126DA07312A96C0F69F9BAB79DCCB41FB05EF1DB6130236E82FFC765CA60B5FD98890387EADFB527016CC318D4B7808A827A85EAFBB833F7CD62DB76098BD06866373025</a:t>
            </a:r>
            <a:endParaRPr lang="zh-CN" altLang="en-US" sz="100">
              <a:solidFill>
                <a:srgbClr val="000000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9431A35-6F62-40D0-8CD1-ECC9B916926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68572" y="343529"/>
            <a:ext cx="3428294" cy="338097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9F746B8-60CF-4E1F-BC03-E93B440172C8}"/>
              </a:ext>
            </a:extLst>
          </p:cNvPr>
          <p:cNvSpPr txBox="1"/>
          <p:nvPr/>
        </p:nvSpPr>
        <p:spPr>
          <a:xfrm>
            <a:off x="363704" y="1919642"/>
            <a:ext cx="78200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is the economic impact with COVID-19?</a:t>
            </a:r>
          </a:p>
          <a:p>
            <a:r>
              <a:rPr lang="en-US" dirty="0"/>
              <a:t>What businesses were able to remain open?</a:t>
            </a:r>
          </a:p>
          <a:p>
            <a:r>
              <a:rPr lang="en-US" dirty="0"/>
              <a:t>Are there certain communities more likely to shelter in place than others? Where exactly do people even go???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44C0E7B-5535-4466-8129-C2684A0A5B1D}"/>
              </a:ext>
            </a:extLst>
          </p:cNvPr>
          <p:cNvSpPr txBox="1"/>
          <p:nvPr/>
        </p:nvSpPr>
        <p:spPr>
          <a:xfrm>
            <a:off x="2018714" y="4068029"/>
            <a:ext cx="9888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dirty="0"/>
              <a:t>Income disparity exists between a bulk of individuals who shelter in place vs those that don’t.</a:t>
            </a:r>
          </a:p>
        </p:txBody>
      </p:sp>
      <p:sp>
        <p:nvSpPr>
          <p:cNvPr id="14" name="PA-文本框 23" descr="e7d195523061f1c0d318120d6aeaf1b6ccceb6ba3da59c0775C5DE19DDDEBC09ED96DBD9900D9848D623ECAD1D4904B78047D0015C22C8BE97228BE8B5BFF08FE7A3AE04126DA07312A96C0F69F9BAB79DCCB41FB05EF1DB6130236E82FFC765CA60B5FD98890387EADFB527016CC318D4B7808A827A85EAFBB833F7CD62DB76098BD06866373025">
            <a:extLst>
              <a:ext uri="{FF2B5EF4-FFF2-40B4-BE49-F238E27FC236}">
                <a16:creationId xmlns:a16="http://schemas.microsoft.com/office/drawing/2014/main" id="{12C43E82-4B39-4D33-B3CB-EA4D135C876C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4495135" y="3549364"/>
            <a:ext cx="3188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spc="300" dirty="0">
                <a:solidFill>
                  <a:srgbClr val="000000">
                    <a:lumMod val="75000"/>
                    <a:lumOff val="25000"/>
                  </a:srgbClr>
                </a:solidFill>
                <a:latin typeface="Open Sans Semibold" charset="0"/>
                <a:ea typeface="Open Sans Semibold" charset="0"/>
                <a:cs typeface="Open Sans Semibold" charset="0"/>
              </a:rPr>
              <a:t>HYPOTHESIS</a:t>
            </a:r>
            <a:endParaRPr lang="zh-CN" altLang="en-US" sz="2400" b="1" spc="300" dirty="0">
              <a:solidFill>
                <a:srgbClr val="000000">
                  <a:lumMod val="75000"/>
                  <a:lumOff val="25000"/>
                </a:srgbClr>
              </a:solidFill>
              <a:latin typeface="Open Sans Semibold" charset="0"/>
              <a:ea typeface="Open Sans Semibold" charset="0"/>
              <a:cs typeface="Open Sans Semibold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8F48E52-4E76-46EA-983E-9F76D826D1F3}"/>
              </a:ext>
            </a:extLst>
          </p:cNvPr>
          <p:cNvSpPr/>
          <p:nvPr/>
        </p:nvSpPr>
        <p:spPr>
          <a:xfrm>
            <a:off x="5698853" y="6588452"/>
            <a:ext cx="941701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hlinkClick r:id="rId9"/>
              </a:rPr>
              <a:t>1. https://piedmontexedra.com/2020/03/clarifying-whats-included-in-the-latest-shelter-in-place-extension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419289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2" decel="10000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7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8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9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0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1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9" grpId="0" animBg="1"/>
      <p:bldP spid="10" grpId="0" animBg="1"/>
      <p:bldP spid="24" grpId="0"/>
      <p:bldP spid="25" grpId="0" animBg="1"/>
      <p:bldP spid="1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-PicturePlaceholder 1" descr="e7d195523061f1c0d318120d6aeaf1b6ccceb6ba3da59c0775C5DE19DDDEBC09ED96DBD9900D9848D623ECAD1D4904B78047D0015C22C8BE97228BE8B5BFF08FE7A3AE04126DA07312A96C0F69F9BAB79DCCB41FB05EF1DB6130236E82FFC765CA60B5FD98890387EADFB527016CC318D4B7808A827A85EAFBB833F7CD62DB76098BD06866373025">
            <a:extLst>
              <a:ext uri="{FF2B5EF4-FFF2-40B4-BE49-F238E27FC236}">
                <a16:creationId xmlns:a16="http://schemas.microsoft.com/office/drawing/2014/main" id="{FF386117-2C7D-F949-996B-61CE49CE2535}"/>
              </a:ext>
            </a:extLst>
          </p:cNvPr>
          <p:cNvSpPr>
            <a:spLocks noGrp="1"/>
          </p:cNvSpPr>
          <p:nvPr>
            <p:ph type="pic" sz="quarter" idx="10"/>
            <p:custDataLst>
              <p:tags r:id="rId1"/>
            </p:custDataLst>
          </p:nvPr>
        </p:nvSpPr>
        <p:spPr>
          <a:xfrm>
            <a:off x="4306956" y="-1"/>
            <a:ext cx="7885044" cy="6858001"/>
          </a:xfrm>
          <a:blipFill>
            <a:blip r:embed="rId6"/>
            <a:srcRect/>
            <a:stretch>
              <a:fillRect l="-14752" r="-14752"/>
            </a:stretch>
          </a:blipFill>
        </p:spPr>
      </p:sp>
      <p:sp>
        <p:nvSpPr>
          <p:cNvPr id="3" name="矩形 2" descr="e7d195523061f1c0d318120d6aeaf1b6ccceb6ba3da59c0775C5DE19DDDEBC09ED96DBD9900D9848D623ECAD1D4904B78047D0015C22C8BE97228BE8B5BFF08FE7A3AE04126DA07312A96C0F69F9BAB79DCCB41FB05EF1DB6130236E82FFC765CA60B5FD98890387EADFB527016CC318D4B7808A827A85EAFBB833F7CD62DB76098BD06866373025">
            <a:extLst>
              <a:ext uri="{FF2B5EF4-FFF2-40B4-BE49-F238E27FC236}">
                <a16:creationId xmlns:a16="http://schemas.microsoft.com/office/drawing/2014/main" id="{EE181733-21F0-6C4B-AD03-6DF0D9CCF8DD}"/>
              </a:ext>
            </a:extLst>
          </p:cNvPr>
          <p:cNvSpPr/>
          <p:nvPr/>
        </p:nvSpPr>
        <p:spPr>
          <a:xfrm>
            <a:off x="0" y="0"/>
            <a:ext cx="4293704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FF"/>
              </a:solidFill>
            </a:endParaRPr>
          </a:p>
        </p:txBody>
      </p:sp>
      <p:sp>
        <p:nvSpPr>
          <p:cNvPr id="4" name="PA-矩形 3" descr="e7d195523061f1c0d318120d6aeaf1b6ccceb6ba3da59c0775C5DE19DDDEBC09ED96DBD9900D9848D623ECAD1D4904B78047D0015C22C8BE97228BE8B5BFF08FE7A3AE04126DA07312A96C0F69F9BAB79DCCB41FB05EF1DB6130236E82FFC765CA60B5FD98890387EADFB527016CC318D4B7808A827A85EAFBB833F7CD62DB76098BD06866373025">
            <a:extLst>
              <a:ext uri="{FF2B5EF4-FFF2-40B4-BE49-F238E27FC236}">
                <a16:creationId xmlns:a16="http://schemas.microsoft.com/office/drawing/2014/main" id="{79F09632-0495-2545-9D36-CC17820508B0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-1"/>
            <a:ext cx="12331147" cy="163001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FF"/>
              </a:solidFill>
            </a:endParaRPr>
          </a:p>
        </p:txBody>
      </p:sp>
      <p:sp>
        <p:nvSpPr>
          <p:cNvPr id="5" name="PA-矩形 4" descr="e7d195523061f1c0d318120d6aeaf1b6ccceb6ba3da59c0775C5DE19DDDEBC09ED96DBD9900D9848D623ECAD1D4904B78047D0015C22C8BE97228BE8B5BFF08FE7A3AE04126DA07312A96C0F69F9BAB79DCCB41FB05EF1DB6130236E82FFC765CA60B5FD98890387EADFB527016CC318D4B7808A827A85EAFBB833F7CD62DB76098BD06866373025">
            <a:extLst>
              <a:ext uri="{FF2B5EF4-FFF2-40B4-BE49-F238E27FC236}">
                <a16:creationId xmlns:a16="http://schemas.microsoft.com/office/drawing/2014/main" id="{7CFA2D02-4A68-A64D-8124-97D824D625D9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451289" y="399508"/>
            <a:ext cx="901240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800" b="1" dirty="0">
                <a:solidFill>
                  <a:srgbClr val="FFFFFF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How will the data be utilized??</a:t>
            </a:r>
            <a:endParaRPr lang="zh-CN" altLang="en-US" sz="4800" b="1" dirty="0">
              <a:solidFill>
                <a:srgbClr val="FFFFFF"/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PA-文本框 7" descr="e7d195523061f1c0d318120d6aeaf1b6ccceb6ba3da59c0775C5DE19DDDEBC09ED96DBD9900D9848D623ECAD1D4904B78047D0015C22C8BE97228BE8B5BFF08FE7A3AE04126DA07312A96C0F69F9BAB79DCCB41FB05EF1DB6130236E82FFC765CA60B5FD98890387EADFB527016CC318D4B7808A827A85EAFBB833F7CD62DB76098BD06866373025">
            <a:extLst>
              <a:ext uri="{FF2B5EF4-FFF2-40B4-BE49-F238E27FC236}">
                <a16:creationId xmlns:a16="http://schemas.microsoft.com/office/drawing/2014/main" id="{428F72E0-4037-F94E-89EF-CA941B20FC11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389085" y="2062855"/>
            <a:ext cx="376391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000000">
                    <a:lumMod val="75000"/>
                    <a:lumOff val="25000"/>
                  </a:srgb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Scope out whether people even sheltered in place.</a:t>
            </a:r>
          </a:p>
        </p:txBody>
      </p:sp>
      <p:sp>
        <p:nvSpPr>
          <p:cNvPr id="9" name="e7d195523061f1c0" descr="e7d195523061f1c0d318120d6aeaf1b6ccceb6ba3da59c0775C5DE19DDDEBC09ED96DBD9900D9848D623ECAD1D4904B78047D0015C22C8BE97228BE8B5BFF08FE7A3AE04126DA07312A96C0F69F9BAB79DCCB41FB05EF1DB6130236E82FFC765CA60B5FD98890387EADFB527016CC318D4B7808A827A85EAFBB833F7CD62DB76098BD06866373025" hidden="1"/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solidFill>
                  <a:srgbClr val="000000"/>
                </a:solidFill>
              </a:rPr>
              <a:t>e7d195523061f1c0d318120d6aeaf1b6ccceb6ba3da59c0775C5DE19DDDEBC09ED96DBD9900D9848D623ECAD1D4904B78047D0015C22C8BE97228BE8B5BFF08FE7A3AE04126DA07312A96C0F69F9BAB79DCCB41FB05EF1DB6130236E82FFC765CA60B5FD98890387EADFB527016CC318D4B7808A827A85EAFBB833F7CD62DB76098BD06866373025</a:t>
            </a:r>
            <a:endParaRPr lang="zh-CN" altLang="en-US" sz="100">
              <a:solidFill>
                <a:srgbClr val="00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153D78-CBC1-401B-B71E-88B190731F80}"/>
              </a:ext>
            </a:extLst>
          </p:cNvPr>
          <p:cNvSpPr txBox="1"/>
          <p:nvPr/>
        </p:nvSpPr>
        <p:spPr>
          <a:xfrm>
            <a:off x="389085" y="3847361"/>
            <a:ext cx="3716520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FB3B50"/>
                </a:solidFill>
                <a:latin typeface="Open Sans" panose="020B0606030504020204" pitchFamily="34" charset="0"/>
                <a:ea typeface="Open Sans Semibold" charset="0"/>
                <a:cs typeface="Open Sans" panose="020B0606030504020204" pitchFamily="34" charset="0"/>
              </a:rPr>
              <a:t>Then see where </a:t>
            </a:r>
          </a:p>
          <a:p>
            <a:r>
              <a:rPr lang="en-US" altLang="zh-CN" sz="2800" b="1" dirty="0">
                <a:solidFill>
                  <a:srgbClr val="FB3B50"/>
                </a:solidFill>
                <a:latin typeface="Open Sans" panose="020B0606030504020204" pitchFamily="34" charset="0"/>
                <a:ea typeface="Open Sans Semibold" charset="0"/>
                <a:cs typeface="Open Sans" panose="020B0606030504020204" pitchFamily="34" charset="0"/>
              </a:rPr>
              <a:t>they went. </a:t>
            </a:r>
          </a:p>
          <a:p>
            <a:r>
              <a:rPr lang="en-US" altLang="zh-CN" sz="2800" b="1" dirty="0">
                <a:solidFill>
                  <a:srgbClr val="FB3B50"/>
                </a:solidFill>
                <a:latin typeface="Open Sans" panose="020B0606030504020204" pitchFamily="34" charset="0"/>
                <a:ea typeface="Open Sans Semibold" charset="0"/>
                <a:cs typeface="Open Sans" panose="020B0606030504020204" pitchFamily="34" charset="0"/>
              </a:rPr>
              <a:t>How far they went. </a:t>
            </a:r>
          </a:p>
          <a:p>
            <a:r>
              <a:rPr lang="en-US" altLang="zh-CN" sz="2800" b="1" dirty="0">
                <a:solidFill>
                  <a:srgbClr val="FB3B50"/>
                </a:solidFill>
                <a:latin typeface="Open Sans" panose="020B0606030504020204" pitchFamily="34" charset="0"/>
                <a:ea typeface="Open Sans Semibold" charset="0"/>
                <a:cs typeface="Open Sans" panose="020B0606030504020204" pitchFamily="34" charset="0"/>
              </a:rPr>
              <a:t>How long they spent </a:t>
            </a:r>
          </a:p>
          <a:p>
            <a:r>
              <a:rPr lang="en-US" altLang="zh-CN" sz="2800" b="1" dirty="0">
                <a:solidFill>
                  <a:srgbClr val="FB3B50"/>
                </a:solidFill>
                <a:latin typeface="Open Sans" panose="020B0606030504020204" pitchFamily="34" charset="0"/>
                <a:ea typeface="Open Sans Semibold" charset="0"/>
                <a:cs typeface="Open Sans" panose="020B0606030504020204" pitchFamily="34" charset="0"/>
              </a:rPr>
              <a:t>at their destinations </a:t>
            </a:r>
          </a:p>
          <a:p>
            <a:r>
              <a:rPr lang="en-US" altLang="zh-CN" sz="2800" b="1" dirty="0">
                <a:solidFill>
                  <a:srgbClr val="FB3B50"/>
                </a:solidFill>
                <a:latin typeface="Open Sans" panose="020B0606030504020204" pitchFamily="34" charset="0"/>
                <a:ea typeface="Open Sans Semibold" charset="0"/>
                <a:cs typeface="Open Sans" panose="020B0606030504020204" pitchFamily="34" charset="0"/>
              </a:rPr>
              <a:t>outside their homes.</a:t>
            </a:r>
            <a:endParaRPr lang="zh-CN" altLang="en-US" sz="2800" b="1" dirty="0">
              <a:solidFill>
                <a:srgbClr val="000000">
                  <a:lumMod val="75000"/>
                  <a:lumOff val="25000"/>
                </a:srgbClr>
              </a:solidFill>
              <a:latin typeface="Open Sans" panose="020B0606030504020204" pitchFamily="34" charset="0"/>
              <a:ea typeface="Open Sans Semibold" charset="0"/>
              <a:cs typeface="Open Sans" panose="020B060603050402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5784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8" grpId="0"/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-PicturePlaceholder 1" descr="e7d195523061f1c0d318120d6aeaf1b6ccceb6ba3da59c0775C5DE19DDDEBC09ED96DBD9900D9848D623ECAD1D4904B78047D0015C22C8BE97228BE8B5BFF08FE7A3AE04126DA07312A96C0F69F9BAB79DCCB41FB05EF1DB6130236E82FFC765CA60B5FD98890387EADFB527016CC318D4B7808A827A85EAFBB833F7CD62DB76098BD06866373025">
            <a:extLst>
              <a:ext uri="{FF2B5EF4-FFF2-40B4-BE49-F238E27FC236}">
                <a16:creationId xmlns:a16="http://schemas.microsoft.com/office/drawing/2014/main" id="{739161FD-0F83-DC4C-812B-2E68C0521EBD}"/>
              </a:ext>
            </a:extLst>
          </p:cNvPr>
          <p:cNvSpPr>
            <a:spLocks noGrp="1"/>
          </p:cNvSpPr>
          <p:nvPr>
            <p:ph type="pic" sz="quarter" idx="10"/>
            <p:custDataLst>
              <p:tags r:id="rId1"/>
            </p:custDataLst>
          </p:nvPr>
        </p:nvSpPr>
        <p:spPr>
          <a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/>
            <a:stretch>
              <a:fillRect t="-31417" b="-31417"/>
            </a:stretch>
          </a:blipFill>
        </p:spPr>
      </p:sp>
      <p:sp>
        <p:nvSpPr>
          <p:cNvPr id="3" name="PA-矩形 2" descr="e7d195523061f1c0d318120d6aeaf1b6ccceb6ba3da59c0775C5DE19DDDEBC09ED96DBD9900D9848D623ECAD1D4904B78047D0015C22C8BE97228BE8B5BFF08FE7A3AE04126DA07312A96C0F69F9BAB79DCCB41FB05EF1DB6130236E82FFC765CA60B5FD98890387EADFB527016CC318D4B7808A827A85EAFBB833F7CD62DB76098BD06866373025">
            <a:extLst>
              <a:ext uri="{FF2B5EF4-FFF2-40B4-BE49-F238E27FC236}">
                <a16:creationId xmlns:a16="http://schemas.microsoft.com/office/drawing/2014/main" id="{372B0075-7F7D-3F4F-9487-2DA80CD641C7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7698674" y="1714499"/>
            <a:ext cx="4195559" cy="4622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FF"/>
              </a:solidFill>
            </a:endParaRPr>
          </a:p>
        </p:txBody>
      </p:sp>
      <p:sp>
        <p:nvSpPr>
          <p:cNvPr id="4" name="PA_任意多边形 8" descr="e7d195523061f1c0d318120d6aeaf1b6ccceb6ba3da59c0775C5DE19DDDEBC09ED96DBD9900D9848D623ECAD1D4904B78047D0015C22C8BE97228BE8B5BFF08FE7A3AE04126DA07312A96C0F69F9BAB79DCCB41FB05EF1DB6130236E82FFC765CA60B5FD98890387EADFB527016CC318D4B7808A827A85EAFBB833F7CD62DB76098BD06866373025">
            <a:extLst>
              <a:ext uri="{FF2B5EF4-FFF2-40B4-BE49-F238E27FC236}">
                <a16:creationId xmlns:a16="http://schemas.microsoft.com/office/drawing/2014/main" id="{C71E803D-400C-D242-865E-6C285EA7CDCA}"/>
              </a:ext>
            </a:extLst>
          </p:cNvPr>
          <p:cNvSpPr>
            <a:spLocks noEditPoints="1"/>
          </p:cNvSpPr>
          <p:nvPr>
            <p:custDataLst>
              <p:tags r:id="rId3"/>
            </p:custDataLst>
          </p:nvPr>
        </p:nvSpPr>
        <p:spPr bwMode="auto">
          <a:xfrm>
            <a:off x="8056183" y="3080556"/>
            <a:ext cx="325816" cy="459821"/>
          </a:xfrm>
          <a:custGeom>
            <a:avLst/>
            <a:gdLst>
              <a:gd name="T0" fmla="*/ 70 w 246"/>
              <a:gd name="T1" fmla="*/ 333 h 351"/>
              <a:gd name="T2" fmla="*/ 88 w 246"/>
              <a:gd name="T3" fmla="*/ 351 h 351"/>
              <a:gd name="T4" fmla="*/ 158 w 246"/>
              <a:gd name="T5" fmla="*/ 351 h 351"/>
              <a:gd name="T6" fmla="*/ 175 w 246"/>
              <a:gd name="T7" fmla="*/ 333 h 351"/>
              <a:gd name="T8" fmla="*/ 175 w 246"/>
              <a:gd name="T9" fmla="*/ 316 h 351"/>
              <a:gd name="T10" fmla="*/ 70 w 246"/>
              <a:gd name="T11" fmla="*/ 316 h 351"/>
              <a:gd name="T12" fmla="*/ 70 w 246"/>
              <a:gd name="T13" fmla="*/ 333 h 351"/>
              <a:gd name="T14" fmla="*/ 123 w 246"/>
              <a:gd name="T15" fmla="*/ 0 h 351"/>
              <a:gd name="T16" fmla="*/ 0 w 246"/>
              <a:gd name="T17" fmla="*/ 123 h 351"/>
              <a:gd name="T18" fmla="*/ 53 w 246"/>
              <a:gd name="T19" fmla="*/ 223 h 351"/>
              <a:gd name="T20" fmla="*/ 53 w 246"/>
              <a:gd name="T21" fmla="*/ 263 h 351"/>
              <a:gd name="T22" fmla="*/ 70 w 246"/>
              <a:gd name="T23" fmla="*/ 281 h 351"/>
              <a:gd name="T24" fmla="*/ 175 w 246"/>
              <a:gd name="T25" fmla="*/ 281 h 351"/>
              <a:gd name="T26" fmla="*/ 193 w 246"/>
              <a:gd name="T27" fmla="*/ 263 h 351"/>
              <a:gd name="T28" fmla="*/ 193 w 246"/>
              <a:gd name="T29" fmla="*/ 223 h 351"/>
              <a:gd name="T30" fmla="*/ 246 w 246"/>
              <a:gd name="T31" fmla="*/ 123 h 351"/>
              <a:gd name="T32" fmla="*/ 123 w 246"/>
              <a:gd name="T33" fmla="*/ 0 h 351"/>
              <a:gd name="T34" fmla="*/ 173 w 246"/>
              <a:gd name="T35" fmla="*/ 195 h 351"/>
              <a:gd name="T36" fmla="*/ 158 w 246"/>
              <a:gd name="T37" fmla="*/ 205 h 351"/>
              <a:gd name="T38" fmla="*/ 158 w 246"/>
              <a:gd name="T39" fmla="*/ 245 h 351"/>
              <a:gd name="T40" fmla="*/ 88 w 246"/>
              <a:gd name="T41" fmla="*/ 245 h 351"/>
              <a:gd name="T42" fmla="*/ 88 w 246"/>
              <a:gd name="T43" fmla="*/ 205 h 351"/>
              <a:gd name="T44" fmla="*/ 73 w 246"/>
              <a:gd name="T45" fmla="*/ 195 h 351"/>
              <a:gd name="T46" fmla="*/ 35 w 246"/>
              <a:gd name="T47" fmla="*/ 123 h 351"/>
              <a:gd name="T48" fmla="*/ 123 w 246"/>
              <a:gd name="T49" fmla="*/ 35 h 351"/>
              <a:gd name="T50" fmla="*/ 211 w 246"/>
              <a:gd name="T51" fmla="*/ 123 h 351"/>
              <a:gd name="T52" fmla="*/ 173 w 246"/>
              <a:gd name="T53" fmla="*/ 195 h 3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246" h="351">
                <a:moveTo>
                  <a:pt x="70" y="333"/>
                </a:moveTo>
                <a:cubicBezTo>
                  <a:pt x="70" y="343"/>
                  <a:pt x="78" y="351"/>
                  <a:pt x="88" y="351"/>
                </a:cubicBezTo>
                <a:cubicBezTo>
                  <a:pt x="158" y="351"/>
                  <a:pt x="158" y="351"/>
                  <a:pt x="158" y="351"/>
                </a:cubicBezTo>
                <a:cubicBezTo>
                  <a:pt x="168" y="351"/>
                  <a:pt x="175" y="343"/>
                  <a:pt x="175" y="333"/>
                </a:cubicBezTo>
                <a:cubicBezTo>
                  <a:pt x="175" y="316"/>
                  <a:pt x="175" y="316"/>
                  <a:pt x="175" y="316"/>
                </a:cubicBezTo>
                <a:cubicBezTo>
                  <a:pt x="70" y="316"/>
                  <a:pt x="70" y="316"/>
                  <a:pt x="70" y="316"/>
                </a:cubicBezTo>
                <a:lnTo>
                  <a:pt x="70" y="333"/>
                </a:lnTo>
                <a:close/>
                <a:moveTo>
                  <a:pt x="123" y="0"/>
                </a:moveTo>
                <a:cubicBezTo>
                  <a:pt x="55" y="0"/>
                  <a:pt x="0" y="55"/>
                  <a:pt x="0" y="123"/>
                </a:cubicBezTo>
                <a:cubicBezTo>
                  <a:pt x="0" y="164"/>
                  <a:pt x="21" y="201"/>
                  <a:pt x="53" y="223"/>
                </a:cubicBezTo>
                <a:cubicBezTo>
                  <a:pt x="53" y="263"/>
                  <a:pt x="53" y="263"/>
                  <a:pt x="53" y="263"/>
                </a:cubicBezTo>
                <a:cubicBezTo>
                  <a:pt x="53" y="273"/>
                  <a:pt x="61" y="281"/>
                  <a:pt x="70" y="281"/>
                </a:cubicBezTo>
                <a:cubicBezTo>
                  <a:pt x="175" y="281"/>
                  <a:pt x="175" y="281"/>
                  <a:pt x="175" y="281"/>
                </a:cubicBezTo>
                <a:cubicBezTo>
                  <a:pt x="185" y="281"/>
                  <a:pt x="193" y="273"/>
                  <a:pt x="193" y="263"/>
                </a:cubicBezTo>
                <a:cubicBezTo>
                  <a:pt x="193" y="223"/>
                  <a:pt x="193" y="223"/>
                  <a:pt x="193" y="223"/>
                </a:cubicBezTo>
                <a:cubicBezTo>
                  <a:pt x="225" y="201"/>
                  <a:pt x="246" y="164"/>
                  <a:pt x="246" y="123"/>
                </a:cubicBezTo>
                <a:cubicBezTo>
                  <a:pt x="246" y="55"/>
                  <a:pt x="191" y="0"/>
                  <a:pt x="123" y="0"/>
                </a:cubicBezTo>
                <a:close/>
                <a:moveTo>
                  <a:pt x="173" y="195"/>
                </a:moveTo>
                <a:cubicBezTo>
                  <a:pt x="158" y="205"/>
                  <a:pt x="158" y="205"/>
                  <a:pt x="158" y="205"/>
                </a:cubicBezTo>
                <a:cubicBezTo>
                  <a:pt x="158" y="245"/>
                  <a:pt x="158" y="245"/>
                  <a:pt x="158" y="245"/>
                </a:cubicBezTo>
                <a:cubicBezTo>
                  <a:pt x="88" y="245"/>
                  <a:pt x="88" y="245"/>
                  <a:pt x="88" y="245"/>
                </a:cubicBezTo>
                <a:cubicBezTo>
                  <a:pt x="88" y="205"/>
                  <a:pt x="88" y="205"/>
                  <a:pt x="88" y="205"/>
                </a:cubicBezTo>
                <a:cubicBezTo>
                  <a:pt x="73" y="195"/>
                  <a:pt x="73" y="195"/>
                  <a:pt x="73" y="195"/>
                </a:cubicBezTo>
                <a:cubicBezTo>
                  <a:pt x="49" y="178"/>
                  <a:pt x="35" y="151"/>
                  <a:pt x="35" y="123"/>
                </a:cubicBezTo>
                <a:cubicBezTo>
                  <a:pt x="35" y="75"/>
                  <a:pt x="75" y="35"/>
                  <a:pt x="123" y="35"/>
                </a:cubicBezTo>
                <a:cubicBezTo>
                  <a:pt x="171" y="35"/>
                  <a:pt x="211" y="75"/>
                  <a:pt x="211" y="123"/>
                </a:cubicBezTo>
                <a:cubicBezTo>
                  <a:pt x="211" y="151"/>
                  <a:pt x="197" y="178"/>
                  <a:pt x="173" y="19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1600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5" name="PA-文本框 4" descr="e7d195523061f1c0d318120d6aeaf1b6ccceb6ba3da59c0775C5DE19DDDEBC09ED96DBD9900D9848D623ECAD1D4904B78047D0015C22C8BE97228BE8B5BFF08FE7A3AE04126DA07312A96C0F69F9BAB79DCCB41FB05EF1DB6130236E82FFC765CA60B5FD98890387EADFB527016CC318D4B7808A827A85EAFBB833F7CD62DB76098BD06866373025">
            <a:extLst>
              <a:ext uri="{FF2B5EF4-FFF2-40B4-BE49-F238E27FC236}">
                <a16:creationId xmlns:a16="http://schemas.microsoft.com/office/drawing/2014/main" id="{8BB576F0-D731-7541-A0B1-DA10EFB23F31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8510704" y="2067532"/>
            <a:ext cx="298963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Take a look to see which industry sectors were more impacted, as many businesses were either forced to shut down or provide delivery/curbside services</a:t>
            </a:r>
            <a:endParaRPr lang="en-US" altLang="zh-CN" sz="2400" dirty="0">
              <a:solidFill>
                <a:schemeClr val="bg1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7" name="PA-文本框 6" descr="e7d195523061f1c0d318120d6aeaf1b6ccceb6ba3da59c0775C5DE19DDDEBC09ED96DBD9900D9848D623ECAD1D4904B78047D0015C22C8BE97228BE8B5BFF08FE7A3AE04126DA07312A96C0F69F9BAB79DCCB41FB05EF1DB6130236E82FFC765CA60B5FD98890387EADFB527016CC318D4B7808A827A85EAFBB833F7CD62DB76098BD06866373025">
            <a:extLst>
              <a:ext uri="{FF2B5EF4-FFF2-40B4-BE49-F238E27FC236}">
                <a16:creationId xmlns:a16="http://schemas.microsoft.com/office/drawing/2014/main" id="{EA3DE70D-A36B-1D4E-ABE5-58CF30592F02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795899" y="2214170"/>
            <a:ext cx="62030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spc="300" dirty="0">
                <a:solidFill>
                  <a:srgbClr val="000000">
                    <a:lumMod val="75000"/>
                    <a:lumOff val="25000"/>
                  </a:srgbClr>
                </a:solidFill>
                <a:latin typeface="Open Sans Semibold" charset="0"/>
                <a:ea typeface="Open Sans Semibold" charset="0"/>
                <a:cs typeface="Open Sans Semibold" charset="0"/>
              </a:rPr>
              <a:t>EXPLORE INDUSTRY SECTORS</a:t>
            </a:r>
            <a:endParaRPr lang="zh-CN" altLang="en-US" sz="2800" b="1" spc="300" dirty="0">
              <a:solidFill>
                <a:srgbClr val="000000">
                  <a:lumMod val="75000"/>
                  <a:lumOff val="25000"/>
                </a:srgbClr>
              </a:solidFill>
              <a:latin typeface="Open Sans Semibold" charset="0"/>
              <a:ea typeface="Open Sans Semibold" charset="0"/>
              <a:cs typeface="Open Sans Semibold" charset="0"/>
            </a:endParaRPr>
          </a:p>
        </p:txBody>
      </p:sp>
      <p:sp>
        <p:nvSpPr>
          <p:cNvPr id="8" name="PA_矩形 19" descr="e7d195523061f1c0d318120d6aeaf1b6ccceb6ba3da59c0775C5DE19DDDEBC09ED96DBD9900D9848D623ECAD1D4904B78047D0015C22C8BE97228BE8B5BFF08FE7A3AE04126DA07312A96C0F69F9BAB79DCCB41FB05EF1DB6130236E82FFC765CA60B5FD98890387EADFB527016CC318D4B7808A827A85EAFBB833F7CD62DB76098BD06866373025">
            <a:extLst>
              <a:ext uri="{FF2B5EF4-FFF2-40B4-BE49-F238E27FC236}">
                <a16:creationId xmlns:a16="http://schemas.microsoft.com/office/drawing/2014/main" id="{32F706BB-C440-214E-A470-34942E01D1D8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4480855" y="458537"/>
            <a:ext cx="311816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b="1" dirty="0">
                <a:solidFill>
                  <a:srgbClr val="FFFFFF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How will the data be utilized??</a:t>
            </a:r>
            <a:endParaRPr lang="zh-CN" altLang="en-US" sz="1600" b="1" dirty="0">
              <a:solidFill>
                <a:srgbClr val="FFFFFF"/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" name="e7d195523061f1c0" descr="e7d195523061f1c0d318120d6aeaf1b6ccceb6ba3da59c0775C5DE19DDDEBC09ED96DBD9900D9848D623ECAD1D4904B78047D0015C22C8BE97228BE8B5BFF08FE7A3AE04126DA07312A96C0F69F9BAB79DCCB41FB05EF1DB6130236E82FFC765CA60B5FD98890387EADFB527016CC318D4B7808A827A85EAFBB833F7CD62DB76098BD06866373025" hidden="1"/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solidFill>
                  <a:srgbClr val="000000"/>
                </a:solidFill>
              </a:rPr>
              <a:t>e7d195523061f1c0d318120d6aeaf1b6ccceb6ba3da59c0775C5DE19DDDEBC09ED96DBD9900D9848D623ECAD1D4904B78047D0015C22C8BE97228BE8B5BFF08FE7A3AE04126DA07312A96C0F69F9BAB79DCCB41FB05EF1DB6130236E82FFC765CA60B5FD98890387EADFB527016CC318D4B7808A827A85EAFBB833F7CD62DB76098BD06866373025</a:t>
            </a:r>
            <a:endParaRPr lang="zh-CN" altLang="en-US" sz="100">
              <a:solidFill>
                <a:srgbClr val="000000"/>
              </a:solidFill>
            </a:endParaRPr>
          </a:p>
        </p:txBody>
      </p:sp>
      <p:sp>
        <p:nvSpPr>
          <p:cNvPr id="10" name="PA-矩形 3" descr="e7d195523061f1c0d318120d6aeaf1b6ccceb6ba3da59c0775C5DE19DDDEBC09ED96DBD9900D9848D623ECAD1D4904B78047D0015C22C8BE97228BE8B5BFF08FE7A3AE04126DA07312A96C0F69F9BAB79DCCB41FB05EF1DB6130236E82FFC765CA60B5FD98890387EADFB527016CC318D4B7808A827A85EAFBB833F7CD62DB76098BD06866373025">
            <a:extLst>
              <a:ext uri="{FF2B5EF4-FFF2-40B4-BE49-F238E27FC236}">
                <a16:creationId xmlns:a16="http://schemas.microsoft.com/office/drawing/2014/main" id="{33075D14-1DC1-4CAA-900A-0055D30DB295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-48067" y="0"/>
            <a:ext cx="12288130" cy="163001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3600" b="1" dirty="0">
                <a:solidFill>
                  <a:srgbClr val="FFFFFF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	How ELSE will the data be utilized??</a:t>
            </a:r>
            <a:endParaRPr lang="zh-CN" altLang="en-US" sz="3600" b="1" dirty="0">
              <a:solidFill>
                <a:srgbClr val="FFFFFF"/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2529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" presetClass="entr" presetSubtype="4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/>
      <p:bldP spid="7" grpId="0"/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77A1BFD-CE45-4C5A-B9B5-7668B25B8A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30" r="6296"/>
          <a:stretch/>
        </p:blipFill>
        <p:spPr>
          <a:xfrm>
            <a:off x="-880179" y="-175846"/>
            <a:ext cx="14837315" cy="752621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A928135-9877-412E-A251-F30AF6A621D2}"/>
              </a:ext>
            </a:extLst>
          </p:cNvPr>
          <p:cNvSpPr txBox="1"/>
          <p:nvPr/>
        </p:nvSpPr>
        <p:spPr>
          <a:xfrm>
            <a:off x="0" y="5308265"/>
            <a:ext cx="2674776" cy="646331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marL="285750" indent="-285750" fontAlgn="base">
              <a:buFont typeface="Wingdings" panose="05000000000000000000" pitchFamily="2" charset="2"/>
              <a:buChar char="ü"/>
            </a:pPr>
            <a:r>
              <a:rPr lang="en-US" b="1" dirty="0">
                <a:solidFill>
                  <a:schemeClr val="bg1"/>
                </a:solidFill>
              </a:rPr>
              <a:t>POLITICIANS</a:t>
            </a:r>
          </a:p>
          <a:p>
            <a:pPr marL="285750" indent="-285750" fontAlgn="base">
              <a:buFont typeface="Wingdings" panose="05000000000000000000" pitchFamily="2" charset="2"/>
              <a:buChar char="ü"/>
            </a:pPr>
            <a:r>
              <a:rPr lang="en-US" b="1" dirty="0">
                <a:solidFill>
                  <a:schemeClr val="bg1"/>
                </a:solidFill>
              </a:rPr>
              <a:t>STATE REGULATORS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5B91D7-4BA6-44FE-92E1-B0B61E361237}"/>
              </a:ext>
            </a:extLst>
          </p:cNvPr>
          <p:cNvSpPr txBox="1"/>
          <p:nvPr/>
        </p:nvSpPr>
        <p:spPr>
          <a:xfrm>
            <a:off x="175257" y="6535051"/>
            <a:ext cx="6577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hlinkClick r:id="rId3"/>
              </a:rPr>
              <a:t>https://www.usatoday.com/in-depth/news/2020/05/08/national-debt-how-much-could-coronavirus-cost-america/3051559001/</a:t>
            </a:r>
            <a:endParaRPr lang="en-US" sz="900" dirty="0"/>
          </a:p>
          <a:p>
            <a:r>
              <a:rPr lang="en-US" sz="900" dirty="0">
                <a:hlinkClick r:id="rId4"/>
              </a:rPr>
              <a:t>https://www.washingtonpost.com/business/2020/04/15/coronavirus-economy-6-trillion/</a:t>
            </a:r>
            <a:r>
              <a:rPr lang="en-US" sz="900" dirty="0"/>
              <a:t> *includes Fed Reserve efforts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B732FB-6659-4782-9359-528D5B71882B}"/>
              </a:ext>
            </a:extLst>
          </p:cNvPr>
          <p:cNvSpPr txBox="1"/>
          <p:nvPr/>
        </p:nvSpPr>
        <p:spPr>
          <a:xfrm>
            <a:off x="-2" y="447704"/>
            <a:ext cx="7209693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Who will find these findings valuable, and how will they use them?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1A0A5F-B351-4645-90E7-FC2AF43DD220}"/>
              </a:ext>
            </a:extLst>
          </p:cNvPr>
          <p:cNvSpPr txBox="1"/>
          <p:nvPr/>
        </p:nvSpPr>
        <p:spPr>
          <a:xfrm>
            <a:off x="-1" y="1351324"/>
            <a:ext cx="7357403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marL="285750" indent="-285750" fontAlgn="base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bg1"/>
                </a:solidFill>
              </a:rPr>
              <a:t>Economic impact should be of interest to </a:t>
            </a:r>
            <a:r>
              <a:rPr lang="en-US" b="1" dirty="0">
                <a:solidFill>
                  <a:schemeClr val="bg1"/>
                </a:solidFill>
              </a:rPr>
              <a:t>EVERYONE... GLOBALLY!!!!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31E8FA-A2F5-450C-BDB0-59E118FD3964}"/>
              </a:ext>
            </a:extLst>
          </p:cNvPr>
          <p:cNvSpPr txBox="1"/>
          <p:nvPr/>
        </p:nvSpPr>
        <p:spPr>
          <a:xfrm>
            <a:off x="8034027" y="1844867"/>
            <a:ext cx="4252829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marL="285750" indent="-285750" fontAlgn="base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bg1"/>
                </a:solidFill>
              </a:rPr>
              <a:t>Massive layoffs, unemployment claims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3CC81C4-954B-46E5-9E0E-52684592C39F}"/>
              </a:ext>
            </a:extLst>
          </p:cNvPr>
          <p:cNvSpPr txBox="1"/>
          <p:nvPr/>
        </p:nvSpPr>
        <p:spPr>
          <a:xfrm>
            <a:off x="8008268" y="2407739"/>
            <a:ext cx="4252829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marL="285750" indent="-285750" fontAlgn="base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bg1"/>
                </a:solidFill>
              </a:rPr>
              <a:t>US government spent over $6 trillion*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AC9762-4BAE-47C3-A654-CD831BBDB441}"/>
              </a:ext>
            </a:extLst>
          </p:cNvPr>
          <p:cNvSpPr txBox="1"/>
          <p:nvPr/>
        </p:nvSpPr>
        <p:spPr>
          <a:xfrm>
            <a:off x="0" y="2800209"/>
            <a:ext cx="1693134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marL="285750" indent="-285750" fontAlgn="base">
              <a:buFont typeface="Wingdings" panose="05000000000000000000" pitchFamily="2" charset="2"/>
              <a:buChar char="ü"/>
            </a:pPr>
            <a:r>
              <a:rPr lang="en-US" b="1" dirty="0">
                <a:solidFill>
                  <a:schemeClr val="bg1"/>
                </a:solidFill>
              </a:rPr>
              <a:t>INVESTORS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36558A4-EBBC-46AC-BD0D-9EB475D44DF5}"/>
              </a:ext>
            </a:extLst>
          </p:cNvPr>
          <p:cNvSpPr txBox="1"/>
          <p:nvPr/>
        </p:nvSpPr>
        <p:spPr>
          <a:xfrm>
            <a:off x="6631910" y="3724005"/>
            <a:ext cx="5654946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marL="285750" indent="-285750" fontAlgn="base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bg1"/>
                </a:solidFill>
              </a:rPr>
              <a:t>Amazon, Teladoc, Zoom, Proctor and Gamble, Apple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E5DAA92-01C1-475C-9B70-A193039903F3}"/>
              </a:ext>
            </a:extLst>
          </p:cNvPr>
          <p:cNvSpPr txBox="1"/>
          <p:nvPr/>
        </p:nvSpPr>
        <p:spPr>
          <a:xfrm>
            <a:off x="8764921" y="3089343"/>
            <a:ext cx="3521935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marL="285750" indent="-285750" fontAlgn="base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bg1"/>
                </a:solidFill>
              </a:rPr>
              <a:t>Assets and portfolio strategies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CCD0D62-4749-45EF-9C0B-B8C769FA2BF5}"/>
              </a:ext>
            </a:extLst>
          </p:cNvPr>
          <p:cNvSpPr txBox="1"/>
          <p:nvPr/>
        </p:nvSpPr>
        <p:spPr>
          <a:xfrm>
            <a:off x="9172590" y="5065928"/>
            <a:ext cx="3085211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marL="285750" indent="-285750" fontAlgn="base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bg1"/>
                </a:solidFill>
              </a:rPr>
              <a:t>Behaviors, FOOT TRAFFIC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F65F1EA-FE08-4C82-8BBF-C27CBDF24656}"/>
              </a:ext>
            </a:extLst>
          </p:cNvPr>
          <p:cNvSpPr txBox="1"/>
          <p:nvPr/>
        </p:nvSpPr>
        <p:spPr>
          <a:xfrm>
            <a:off x="7850155" y="5537187"/>
            <a:ext cx="4407646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marL="285750" indent="-285750" fontAlgn="base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bg1"/>
                </a:solidFill>
              </a:rPr>
              <a:t>Prep extra medical care in certain towns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90D0273-FF73-4AC1-AAE7-8B2B44286D3C}"/>
              </a:ext>
            </a:extLst>
          </p:cNvPr>
          <p:cNvSpPr txBox="1"/>
          <p:nvPr/>
        </p:nvSpPr>
        <p:spPr>
          <a:xfrm>
            <a:off x="6809218" y="6064295"/>
            <a:ext cx="5448583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marL="285750" indent="-285750" fontAlgn="base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bg1"/>
                </a:solidFill>
              </a:rPr>
              <a:t>Strategize better educating certain neighborhoods </a:t>
            </a:r>
          </a:p>
        </p:txBody>
      </p:sp>
    </p:spTree>
    <p:extLst>
      <p:ext uri="{BB962C8B-B14F-4D97-AF65-F5344CB8AC3E}">
        <p14:creationId xmlns:p14="http://schemas.microsoft.com/office/powerpoint/2010/main" val="2980009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  <p:bldP spid="7" grpId="0" animBg="1"/>
      <p:bldP spid="8" grpId="0" animBg="1"/>
      <p:bldP spid="9" grpId="0" animBg="1"/>
      <p:bldP spid="10" grpId="0" animBg="1"/>
      <p:bldP spid="13" grpId="0" animBg="1"/>
      <p:bldP spid="14" grpId="0" animBg="1"/>
      <p:bldP spid="15" grpId="0" animBg="1"/>
      <p:bldP spid="18" grpId="0" animBg="1"/>
      <p:bldP spid="1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8E014F09-8CBD-4570-AAB6-9DCA2E23BC83}"/>
              </a:ext>
            </a:extLst>
          </p:cNvPr>
          <p:cNvSpPr/>
          <p:nvPr/>
        </p:nvSpPr>
        <p:spPr>
          <a:xfrm>
            <a:off x="6663426" y="5588261"/>
            <a:ext cx="5528574" cy="555625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PA-PicturePlaceholder 1" descr="e7d195523061f1c0d318120d6aeaf1b6ccceb6ba3da59c0775C5DE19DDDEBC09ED96DBD9900D9848D623ECAD1D4904B78047D0015C22C8BE97228BE8B5BFF08FE7A3AE04126DA07312A96C0F69F9BAB79DCCB41FB05EF1DB6130236E82FFC765CA60B5FD98890387EADFB527016CC318D4B7808A827A85EAFBB833F7CD62DB76098BD06866373025">
            <a:extLst>
              <a:ext uri="{FF2B5EF4-FFF2-40B4-BE49-F238E27FC236}">
                <a16:creationId xmlns:a16="http://schemas.microsoft.com/office/drawing/2014/main" id="{2FCD16B6-58B9-584F-80EB-6A63F36ABD04}"/>
              </a:ext>
            </a:extLst>
          </p:cNvPr>
          <p:cNvSpPr>
            <a:spLocks noGrp="1"/>
          </p:cNvSpPr>
          <p:nvPr>
            <p:ph type="pic" sz="quarter" idx="10"/>
            <p:custDataLst>
              <p:tags r:id="rId1"/>
            </p:custDataLst>
          </p:nvPr>
        </p:nvSpPr>
        <p:spPr>
          <a:xfrm>
            <a:off x="6095999" y="947428"/>
            <a:ext cx="3822711" cy="4963143"/>
          </a:xfrm>
          <a:blipFill>
            <a:blip r:embed="rId12"/>
            <a:srcRect/>
            <a:stretch>
              <a:fillRect l="-969" r="-969"/>
            </a:stretch>
          </a:blipFill>
        </p:spPr>
      </p:sp>
      <p:sp>
        <p:nvSpPr>
          <p:cNvPr id="3" name="PA_任意多边形 5" descr="e7d195523061f1c0d318120d6aeaf1b6ccceb6ba3da59c0775C5DE19DDDEBC09ED96DBD9900D9848D623ECAD1D4904B78047D0015C22C8BE97228BE8B5BFF08FE7A3AE04126DA07312A96C0F69F9BAB79DCCB41FB05EF1DB6130236E82FFC765CA60B5FD98890387EADFB527016CC318D4B7808A827A85EAFBB833F7CD62DB76098BD06866373025">
            <a:extLst>
              <a:ext uri="{FF2B5EF4-FFF2-40B4-BE49-F238E27FC236}">
                <a16:creationId xmlns:a16="http://schemas.microsoft.com/office/drawing/2014/main" id="{A6832B41-3796-D945-BDB4-78675D460D05}"/>
              </a:ext>
            </a:extLst>
          </p:cNvPr>
          <p:cNvSpPr>
            <a:spLocks noEditPoints="1"/>
          </p:cNvSpPr>
          <p:nvPr>
            <p:custDataLst>
              <p:tags r:id="rId2"/>
            </p:custDataLst>
          </p:nvPr>
        </p:nvSpPr>
        <p:spPr bwMode="auto">
          <a:xfrm>
            <a:off x="811757" y="2420963"/>
            <a:ext cx="493713" cy="554038"/>
          </a:xfrm>
          <a:custGeom>
            <a:avLst/>
            <a:gdLst>
              <a:gd name="T0" fmla="*/ 152 w 309"/>
              <a:gd name="T1" fmla="*/ 215 h 350"/>
              <a:gd name="T2" fmla="*/ 260 w 309"/>
              <a:gd name="T3" fmla="*/ 107 h 350"/>
              <a:gd name="T4" fmla="*/ 152 w 309"/>
              <a:gd name="T5" fmla="*/ 0 h 350"/>
              <a:gd name="T6" fmla="*/ 45 w 309"/>
              <a:gd name="T7" fmla="*/ 107 h 350"/>
              <a:gd name="T8" fmla="*/ 45 w 309"/>
              <a:gd name="T9" fmla="*/ 107 h 350"/>
              <a:gd name="T10" fmla="*/ 152 w 309"/>
              <a:gd name="T11" fmla="*/ 215 h 350"/>
              <a:gd name="T12" fmla="*/ 152 w 309"/>
              <a:gd name="T13" fmla="*/ 26 h 350"/>
              <a:gd name="T14" fmla="*/ 234 w 309"/>
              <a:gd name="T15" fmla="*/ 107 h 350"/>
              <a:gd name="T16" fmla="*/ 152 w 309"/>
              <a:gd name="T17" fmla="*/ 189 h 350"/>
              <a:gd name="T18" fmla="*/ 71 w 309"/>
              <a:gd name="T19" fmla="*/ 107 h 350"/>
              <a:gd name="T20" fmla="*/ 71 w 309"/>
              <a:gd name="T21" fmla="*/ 107 h 350"/>
              <a:gd name="T22" fmla="*/ 152 w 309"/>
              <a:gd name="T23" fmla="*/ 26 h 350"/>
              <a:gd name="T24" fmla="*/ 202 w 309"/>
              <a:gd name="T25" fmla="*/ 230 h 350"/>
              <a:gd name="T26" fmla="*/ 108 w 309"/>
              <a:gd name="T27" fmla="*/ 230 h 350"/>
              <a:gd name="T28" fmla="*/ 0 w 309"/>
              <a:gd name="T29" fmla="*/ 337 h 350"/>
              <a:gd name="T30" fmla="*/ 0 w 309"/>
              <a:gd name="T31" fmla="*/ 350 h 350"/>
              <a:gd name="T32" fmla="*/ 309 w 309"/>
              <a:gd name="T33" fmla="*/ 350 h 350"/>
              <a:gd name="T34" fmla="*/ 309 w 309"/>
              <a:gd name="T35" fmla="*/ 337 h 350"/>
              <a:gd name="T36" fmla="*/ 203 w 309"/>
              <a:gd name="T37" fmla="*/ 230 h 350"/>
              <a:gd name="T38" fmla="*/ 202 w 309"/>
              <a:gd name="T39" fmla="*/ 230 h 350"/>
              <a:gd name="T40" fmla="*/ 27 w 309"/>
              <a:gd name="T41" fmla="*/ 323 h 350"/>
              <a:gd name="T42" fmla="*/ 108 w 309"/>
              <a:gd name="T43" fmla="*/ 255 h 350"/>
              <a:gd name="T44" fmla="*/ 202 w 309"/>
              <a:gd name="T45" fmla="*/ 255 h 350"/>
              <a:gd name="T46" fmla="*/ 282 w 309"/>
              <a:gd name="T47" fmla="*/ 323 h 350"/>
              <a:gd name="T48" fmla="*/ 27 w 309"/>
              <a:gd name="T49" fmla="*/ 323 h 3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309" h="350">
                <a:moveTo>
                  <a:pt x="152" y="215"/>
                </a:moveTo>
                <a:cubicBezTo>
                  <a:pt x="212" y="215"/>
                  <a:pt x="260" y="167"/>
                  <a:pt x="260" y="107"/>
                </a:cubicBezTo>
                <a:cubicBezTo>
                  <a:pt x="260" y="48"/>
                  <a:pt x="212" y="0"/>
                  <a:pt x="152" y="0"/>
                </a:cubicBezTo>
                <a:cubicBezTo>
                  <a:pt x="93" y="0"/>
                  <a:pt x="45" y="48"/>
                  <a:pt x="45" y="107"/>
                </a:cubicBezTo>
                <a:cubicBezTo>
                  <a:pt x="45" y="107"/>
                  <a:pt x="45" y="107"/>
                  <a:pt x="45" y="107"/>
                </a:cubicBezTo>
                <a:cubicBezTo>
                  <a:pt x="45" y="167"/>
                  <a:pt x="93" y="215"/>
                  <a:pt x="152" y="215"/>
                </a:cubicBezTo>
                <a:close/>
                <a:moveTo>
                  <a:pt x="152" y="26"/>
                </a:moveTo>
                <a:cubicBezTo>
                  <a:pt x="197" y="26"/>
                  <a:pt x="234" y="62"/>
                  <a:pt x="234" y="107"/>
                </a:cubicBezTo>
                <a:cubicBezTo>
                  <a:pt x="234" y="152"/>
                  <a:pt x="197" y="189"/>
                  <a:pt x="152" y="189"/>
                </a:cubicBezTo>
                <a:cubicBezTo>
                  <a:pt x="107" y="189"/>
                  <a:pt x="71" y="152"/>
                  <a:pt x="71" y="107"/>
                </a:cubicBezTo>
                <a:cubicBezTo>
                  <a:pt x="71" y="107"/>
                  <a:pt x="71" y="107"/>
                  <a:pt x="71" y="107"/>
                </a:cubicBezTo>
                <a:cubicBezTo>
                  <a:pt x="71" y="63"/>
                  <a:pt x="108" y="26"/>
                  <a:pt x="152" y="26"/>
                </a:cubicBezTo>
                <a:close/>
                <a:moveTo>
                  <a:pt x="202" y="230"/>
                </a:moveTo>
                <a:cubicBezTo>
                  <a:pt x="108" y="230"/>
                  <a:pt x="108" y="230"/>
                  <a:pt x="108" y="230"/>
                </a:cubicBezTo>
                <a:cubicBezTo>
                  <a:pt x="48" y="230"/>
                  <a:pt x="0" y="278"/>
                  <a:pt x="0" y="337"/>
                </a:cubicBezTo>
                <a:cubicBezTo>
                  <a:pt x="0" y="350"/>
                  <a:pt x="0" y="350"/>
                  <a:pt x="0" y="350"/>
                </a:cubicBezTo>
                <a:cubicBezTo>
                  <a:pt x="309" y="350"/>
                  <a:pt x="309" y="350"/>
                  <a:pt x="309" y="350"/>
                </a:cubicBezTo>
                <a:cubicBezTo>
                  <a:pt x="309" y="337"/>
                  <a:pt x="309" y="337"/>
                  <a:pt x="309" y="337"/>
                </a:cubicBezTo>
                <a:cubicBezTo>
                  <a:pt x="309" y="278"/>
                  <a:pt x="262" y="230"/>
                  <a:pt x="203" y="230"/>
                </a:cubicBezTo>
                <a:cubicBezTo>
                  <a:pt x="203" y="230"/>
                  <a:pt x="203" y="230"/>
                  <a:pt x="202" y="230"/>
                </a:cubicBezTo>
                <a:close/>
                <a:moveTo>
                  <a:pt x="27" y="323"/>
                </a:moveTo>
                <a:cubicBezTo>
                  <a:pt x="34" y="284"/>
                  <a:pt x="68" y="255"/>
                  <a:pt x="108" y="255"/>
                </a:cubicBezTo>
                <a:cubicBezTo>
                  <a:pt x="202" y="255"/>
                  <a:pt x="202" y="255"/>
                  <a:pt x="202" y="255"/>
                </a:cubicBezTo>
                <a:cubicBezTo>
                  <a:pt x="242" y="255"/>
                  <a:pt x="276" y="284"/>
                  <a:pt x="282" y="323"/>
                </a:cubicBezTo>
                <a:lnTo>
                  <a:pt x="27" y="323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1600">
              <a:solidFill>
                <a:srgbClr val="FFFFFF">
                  <a:lumMod val="50000"/>
                </a:srgbClr>
              </a:solidFill>
            </a:endParaRPr>
          </a:p>
        </p:txBody>
      </p:sp>
      <p:grpSp>
        <p:nvGrpSpPr>
          <p:cNvPr id="4" name="PA_组合 22" descr="e7d195523061f1c0d318120d6aeaf1b6ccceb6ba3da59c0775C5DE19DDDEBC09ED96DBD9900D9848D623ECAD1D4904B78047D0015C22C8BE97228BE8B5BFF08FE7A3AE04126DA07312A96C0F69F9BAB79DCCB41FB05EF1DB6130236E82FFC765CA60B5FD98890387EADFB527016CC318D4B7808A827A85EAFBB833F7CD62DB76098BD06866373025">
            <a:extLst>
              <a:ext uri="{FF2B5EF4-FFF2-40B4-BE49-F238E27FC236}">
                <a16:creationId xmlns:a16="http://schemas.microsoft.com/office/drawing/2014/main" id="{CBBDE5CF-7826-6041-8204-755771348B04}"/>
              </a:ext>
            </a:extLst>
          </p:cNvPr>
          <p:cNvGrpSpPr/>
          <p:nvPr>
            <p:custDataLst>
              <p:tags r:id="rId3"/>
            </p:custDataLst>
          </p:nvPr>
        </p:nvGrpSpPr>
        <p:grpSpPr>
          <a:xfrm>
            <a:off x="772070" y="3965808"/>
            <a:ext cx="568325" cy="555625"/>
            <a:chOff x="6094413" y="3108326"/>
            <a:chExt cx="568325" cy="555625"/>
          </a:xfrm>
          <a:solidFill>
            <a:schemeClr val="accent1">
              <a:lumMod val="75000"/>
            </a:schemeClr>
          </a:solidFill>
        </p:grpSpPr>
        <p:sp>
          <p:nvSpPr>
            <p:cNvPr id="5" name="PA_任意多边形 6">
              <a:extLst>
                <a:ext uri="{FF2B5EF4-FFF2-40B4-BE49-F238E27FC236}">
                  <a16:creationId xmlns:a16="http://schemas.microsoft.com/office/drawing/2014/main" id="{B0309952-E37D-0D4B-91B6-D441C0EBB6D5}"/>
                </a:ext>
              </a:extLst>
            </p:cNvPr>
            <p:cNvSpPr>
              <a:spLocks noEditPoints="1"/>
            </p:cNvSpPr>
            <p:nvPr>
              <p:custDataLst>
                <p:tags r:id="rId9"/>
              </p:custDataLst>
            </p:nvPr>
          </p:nvSpPr>
          <p:spPr bwMode="auto">
            <a:xfrm>
              <a:off x="6094413" y="3108326"/>
              <a:ext cx="568325" cy="555625"/>
            </a:xfrm>
            <a:custGeom>
              <a:avLst/>
              <a:gdLst>
                <a:gd name="T0" fmla="*/ 354 w 356"/>
                <a:gd name="T1" fmla="*/ 77 h 351"/>
                <a:gd name="T2" fmla="*/ 342 w 356"/>
                <a:gd name="T3" fmla="*/ 66 h 351"/>
                <a:gd name="T4" fmla="*/ 305 w 356"/>
                <a:gd name="T5" fmla="*/ 66 h 351"/>
                <a:gd name="T6" fmla="*/ 305 w 356"/>
                <a:gd name="T7" fmla="*/ 41 h 351"/>
                <a:gd name="T8" fmla="*/ 264 w 356"/>
                <a:gd name="T9" fmla="*/ 0 h 351"/>
                <a:gd name="T10" fmla="*/ 95 w 356"/>
                <a:gd name="T11" fmla="*/ 0 h 351"/>
                <a:gd name="T12" fmla="*/ 55 w 356"/>
                <a:gd name="T13" fmla="*/ 41 h 351"/>
                <a:gd name="T14" fmla="*/ 55 w 356"/>
                <a:gd name="T15" fmla="*/ 66 h 351"/>
                <a:gd name="T16" fmla="*/ 14 w 356"/>
                <a:gd name="T17" fmla="*/ 66 h 351"/>
                <a:gd name="T18" fmla="*/ 2 w 356"/>
                <a:gd name="T19" fmla="*/ 77 h 351"/>
                <a:gd name="T20" fmla="*/ 6 w 356"/>
                <a:gd name="T21" fmla="*/ 137 h 351"/>
                <a:gd name="T22" fmla="*/ 23 w 356"/>
                <a:gd name="T23" fmla="*/ 187 h 351"/>
                <a:gd name="T24" fmla="*/ 63 w 356"/>
                <a:gd name="T25" fmla="*/ 229 h 351"/>
                <a:gd name="T26" fmla="*/ 66 w 356"/>
                <a:gd name="T27" fmla="*/ 230 h 351"/>
                <a:gd name="T28" fmla="*/ 93 w 356"/>
                <a:gd name="T29" fmla="*/ 261 h 351"/>
                <a:gd name="T30" fmla="*/ 168 w 356"/>
                <a:gd name="T31" fmla="*/ 289 h 351"/>
                <a:gd name="T32" fmla="*/ 168 w 356"/>
                <a:gd name="T33" fmla="*/ 327 h 351"/>
                <a:gd name="T34" fmla="*/ 102 w 356"/>
                <a:gd name="T35" fmla="*/ 327 h 351"/>
                <a:gd name="T36" fmla="*/ 90 w 356"/>
                <a:gd name="T37" fmla="*/ 339 h 351"/>
                <a:gd name="T38" fmla="*/ 102 w 356"/>
                <a:gd name="T39" fmla="*/ 351 h 351"/>
                <a:gd name="T40" fmla="*/ 255 w 356"/>
                <a:gd name="T41" fmla="*/ 351 h 351"/>
                <a:gd name="T42" fmla="*/ 267 w 356"/>
                <a:gd name="T43" fmla="*/ 339 h 351"/>
                <a:gd name="T44" fmla="*/ 255 w 356"/>
                <a:gd name="T45" fmla="*/ 327 h 351"/>
                <a:gd name="T46" fmla="*/ 192 w 356"/>
                <a:gd name="T47" fmla="*/ 327 h 351"/>
                <a:gd name="T48" fmla="*/ 192 w 356"/>
                <a:gd name="T49" fmla="*/ 289 h 351"/>
                <a:gd name="T50" fmla="*/ 265 w 356"/>
                <a:gd name="T51" fmla="*/ 257 h 351"/>
                <a:gd name="T52" fmla="*/ 289 w 356"/>
                <a:gd name="T53" fmla="*/ 230 h 351"/>
                <a:gd name="T54" fmla="*/ 293 w 356"/>
                <a:gd name="T55" fmla="*/ 229 h 351"/>
                <a:gd name="T56" fmla="*/ 333 w 356"/>
                <a:gd name="T57" fmla="*/ 187 h 351"/>
                <a:gd name="T58" fmla="*/ 350 w 356"/>
                <a:gd name="T59" fmla="*/ 137 h 351"/>
                <a:gd name="T60" fmla="*/ 354 w 356"/>
                <a:gd name="T61" fmla="*/ 77 h 351"/>
                <a:gd name="T62" fmla="*/ 29 w 356"/>
                <a:gd name="T63" fmla="*/ 133 h 351"/>
                <a:gd name="T64" fmla="*/ 26 w 356"/>
                <a:gd name="T65" fmla="*/ 90 h 351"/>
                <a:gd name="T66" fmla="*/ 55 w 356"/>
                <a:gd name="T67" fmla="*/ 90 h 351"/>
                <a:gd name="T68" fmla="*/ 55 w 356"/>
                <a:gd name="T69" fmla="*/ 188 h 351"/>
                <a:gd name="T70" fmla="*/ 55 w 356"/>
                <a:gd name="T71" fmla="*/ 191 h 351"/>
                <a:gd name="T72" fmla="*/ 29 w 356"/>
                <a:gd name="T73" fmla="*/ 133 h 351"/>
                <a:gd name="T74" fmla="*/ 250 w 356"/>
                <a:gd name="T75" fmla="*/ 239 h 351"/>
                <a:gd name="T76" fmla="*/ 179 w 356"/>
                <a:gd name="T77" fmla="*/ 266 h 351"/>
                <a:gd name="T78" fmla="*/ 108 w 356"/>
                <a:gd name="T79" fmla="*/ 242 h 351"/>
                <a:gd name="T80" fmla="*/ 78 w 356"/>
                <a:gd name="T81" fmla="*/ 188 h 351"/>
                <a:gd name="T82" fmla="*/ 78 w 356"/>
                <a:gd name="T83" fmla="*/ 41 h 351"/>
                <a:gd name="T84" fmla="*/ 95 w 356"/>
                <a:gd name="T85" fmla="*/ 23 h 351"/>
                <a:gd name="T86" fmla="*/ 264 w 356"/>
                <a:gd name="T87" fmla="*/ 23 h 351"/>
                <a:gd name="T88" fmla="*/ 281 w 356"/>
                <a:gd name="T89" fmla="*/ 41 h 351"/>
                <a:gd name="T90" fmla="*/ 281 w 356"/>
                <a:gd name="T91" fmla="*/ 181 h 351"/>
                <a:gd name="T92" fmla="*/ 250 w 356"/>
                <a:gd name="T93" fmla="*/ 239 h 351"/>
                <a:gd name="T94" fmla="*/ 305 w 356"/>
                <a:gd name="T95" fmla="*/ 187 h 351"/>
                <a:gd name="T96" fmla="*/ 305 w 356"/>
                <a:gd name="T97" fmla="*/ 181 h 351"/>
                <a:gd name="T98" fmla="*/ 305 w 356"/>
                <a:gd name="T99" fmla="*/ 181 h 351"/>
                <a:gd name="T100" fmla="*/ 305 w 356"/>
                <a:gd name="T101" fmla="*/ 181 h 351"/>
                <a:gd name="T102" fmla="*/ 305 w 356"/>
                <a:gd name="T103" fmla="*/ 90 h 351"/>
                <a:gd name="T104" fmla="*/ 330 w 356"/>
                <a:gd name="T105" fmla="*/ 90 h 351"/>
                <a:gd name="T106" fmla="*/ 305 w 356"/>
                <a:gd name="T107" fmla="*/ 187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56" h="351">
                  <a:moveTo>
                    <a:pt x="354" y="77"/>
                  </a:moveTo>
                  <a:cubicBezTo>
                    <a:pt x="353" y="71"/>
                    <a:pt x="348" y="66"/>
                    <a:pt x="342" y="66"/>
                  </a:cubicBezTo>
                  <a:cubicBezTo>
                    <a:pt x="305" y="66"/>
                    <a:pt x="305" y="66"/>
                    <a:pt x="305" y="66"/>
                  </a:cubicBezTo>
                  <a:cubicBezTo>
                    <a:pt x="305" y="41"/>
                    <a:pt x="305" y="41"/>
                    <a:pt x="305" y="41"/>
                  </a:cubicBezTo>
                  <a:cubicBezTo>
                    <a:pt x="305" y="18"/>
                    <a:pt x="286" y="0"/>
                    <a:pt x="264" y="0"/>
                  </a:cubicBezTo>
                  <a:cubicBezTo>
                    <a:pt x="95" y="0"/>
                    <a:pt x="95" y="0"/>
                    <a:pt x="95" y="0"/>
                  </a:cubicBezTo>
                  <a:cubicBezTo>
                    <a:pt x="73" y="0"/>
                    <a:pt x="55" y="18"/>
                    <a:pt x="55" y="41"/>
                  </a:cubicBezTo>
                  <a:cubicBezTo>
                    <a:pt x="55" y="66"/>
                    <a:pt x="55" y="66"/>
                    <a:pt x="55" y="66"/>
                  </a:cubicBezTo>
                  <a:cubicBezTo>
                    <a:pt x="14" y="66"/>
                    <a:pt x="14" y="66"/>
                    <a:pt x="14" y="66"/>
                  </a:cubicBezTo>
                  <a:cubicBezTo>
                    <a:pt x="8" y="66"/>
                    <a:pt x="3" y="71"/>
                    <a:pt x="2" y="77"/>
                  </a:cubicBezTo>
                  <a:cubicBezTo>
                    <a:pt x="2" y="78"/>
                    <a:pt x="0" y="105"/>
                    <a:pt x="6" y="137"/>
                  </a:cubicBezTo>
                  <a:cubicBezTo>
                    <a:pt x="10" y="156"/>
                    <a:pt x="16" y="172"/>
                    <a:pt x="23" y="187"/>
                  </a:cubicBezTo>
                  <a:cubicBezTo>
                    <a:pt x="33" y="205"/>
                    <a:pt x="47" y="219"/>
                    <a:pt x="63" y="229"/>
                  </a:cubicBezTo>
                  <a:cubicBezTo>
                    <a:pt x="64" y="229"/>
                    <a:pt x="65" y="230"/>
                    <a:pt x="66" y="230"/>
                  </a:cubicBezTo>
                  <a:cubicBezTo>
                    <a:pt x="73" y="241"/>
                    <a:pt x="82" y="252"/>
                    <a:pt x="93" y="261"/>
                  </a:cubicBezTo>
                  <a:cubicBezTo>
                    <a:pt x="114" y="277"/>
                    <a:pt x="141" y="287"/>
                    <a:pt x="168" y="289"/>
                  </a:cubicBezTo>
                  <a:cubicBezTo>
                    <a:pt x="168" y="327"/>
                    <a:pt x="168" y="327"/>
                    <a:pt x="168" y="327"/>
                  </a:cubicBezTo>
                  <a:cubicBezTo>
                    <a:pt x="102" y="327"/>
                    <a:pt x="102" y="327"/>
                    <a:pt x="102" y="327"/>
                  </a:cubicBezTo>
                  <a:cubicBezTo>
                    <a:pt x="96" y="327"/>
                    <a:pt x="90" y="333"/>
                    <a:pt x="90" y="339"/>
                  </a:cubicBezTo>
                  <a:cubicBezTo>
                    <a:pt x="90" y="346"/>
                    <a:pt x="96" y="351"/>
                    <a:pt x="102" y="351"/>
                  </a:cubicBezTo>
                  <a:cubicBezTo>
                    <a:pt x="255" y="351"/>
                    <a:pt x="255" y="351"/>
                    <a:pt x="255" y="351"/>
                  </a:cubicBezTo>
                  <a:cubicBezTo>
                    <a:pt x="262" y="351"/>
                    <a:pt x="267" y="346"/>
                    <a:pt x="267" y="339"/>
                  </a:cubicBezTo>
                  <a:cubicBezTo>
                    <a:pt x="267" y="333"/>
                    <a:pt x="262" y="327"/>
                    <a:pt x="255" y="327"/>
                  </a:cubicBezTo>
                  <a:cubicBezTo>
                    <a:pt x="192" y="327"/>
                    <a:pt x="192" y="327"/>
                    <a:pt x="192" y="327"/>
                  </a:cubicBezTo>
                  <a:cubicBezTo>
                    <a:pt x="192" y="289"/>
                    <a:pt x="192" y="289"/>
                    <a:pt x="192" y="289"/>
                  </a:cubicBezTo>
                  <a:cubicBezTo>
                    <a:pt x="218" y="286"/>
                    <a:pt x="244" y="275"/>
                    <a:pt x="265" y="257"/>
                  </a:cubicBezTo>
                  <a:cubicBezTo>
                    <a:pt x="275" y="249"/>
                    <a:pt x="283" y="240"/>
                    <a:pt x="289" y="230"/>
                  </a:cubicBezTo>
                  <a:cubicBezTo>
                    <a:pt x="290" y="230"/>
                    <a:pt x="291" y="230"/>
                    <a:pt x="293" y="229"/>
                  </a:cubicBezTo>
                  <a:cubicBezTo>
                    <a:pt x="309" y="219"/>
                    <a:pt x="323" y="205"/>
                    <a:pt x="333" y="187"/>
                  </a:cubicBezTo>
                  <a:cubicBezTo>
                    <a:pt x="340" y="172"/>
                    <a:pt x="346" y="156"/>
                    <a:pt x="350" y="137"/>
                  </a:cubicBezTo>
                  <a:cubicBezTo>
                    <a:pt x="356" y="105"/>
                    <a:pt x="354" y="78"/>
                    <a:pt x="354" y="77"/>
                  </a:cubicBezTo>
                  <a:close/>
                  <a:moveTo>
                    <a:pt x="29" y="133"/>
                  </a:moveTo>
                  <a:cubicBezTo>
                    <a:pt x="26" y="116"/>
                    <a:pt x="25" y="100"/>
                    <a:pt x="26" y="90"/>
                  </a:cubicBezTo>
                  <a:cubicBezTo>
                    <a:pt x="55" y="90"/>
                    <a:pt x="55" y="90"/>
                    <a:pt x="55" y="90"/>
                  </a:cubicBezTo>
                  <a:cubicBezTo>
                    <a:pt x="55" y="188"/>
                    <a:pt x="55" y="188"/>
                    <a:pt x="55" y="188"/>
                  </a:cubicBezTo>
                  <a:cubicBezTo>
                    <a:pt x="55" y="189"/>
                    <a:pt x="55" y="190"/>
                    <a:pt x="55" y="191"/>
                  </a:cubicBezTo>
                  <a:cubicBezTo>
                    <a:pt x="43" y="177"/>
                    <a:pt x="34" y="157"/>
                    <a:pt x="29" y="133"/>
                  </a:cubicBezTo>
                  <a:close/>
                  <a:moveTo>
                    <a:pt x="250" y="239"/>
                  </a:moveTo>
                  <a:cubicBezTo>
                    <a:pt x="230" y="256"/>
                    <a:pt x="204" y="266"/>
                    <a:pt x="179" y="266"/>
                  </a:cubicBezTo>
                  <a:cubicBezTo>
                    <a:pt x="153" y="266"/>
                    <a:pt x="127" y="257"/>
                    <a:pt x="108" y="242"/>
                  </a:cubicBezTo>
                  <a:cubicBezTo>
                    <a:pt x="89" y="227"/>
                    <a:pt x="78" y="208"/>
                    <a:pt x="78" y="188"/>
                  </a:cubicBezTo>
                  <a:cubicBezTo>
                    <a:pt x="78" y="41"/>
                    <a:pt x="78" y="41"/>
                    <a:pt x="78" y="41"/>
                  </a:cubicBezTo>
                  <a:cubicBezTo>
                    <a:pt x="78" y="31"/>
                    <a:pt x="86" y="23"/>
                    <a:pt x="95" y="23"/>
                  </a:cubicBezTo>
                  <a:cubicBezTo>
                    <a:pt x="264" y="23"/>
                    <a:pt x="264" y="23"/>
                    <a:pt x="264" y="23"/>
                  </a:cubicBezTo>
                  <a:cubicBezTo>
                    <a:pt x="273" y="23"/>
                    <a:pt x="281" y="31"/>
                    <a:pt x="281" y="41"/>
                  </a:cubicBezTo>
                  <a:cubicBezTo>
                    <a:pt x="281" y="181"/>
                    <a:pt x="281" y="181"/>
                    <a:pt x="281" y="181"/>
                  </a:cubicBezTo>
                  <a:cubicBezTo>
                    <a:pt x="281" y="201"/>
                    <a:pt x="270" y="222"/>
                    <a:pt x="250" y="239"/>
                  </a:cubicBezTo>
                  <a:close/>
                  <a:moveTo>
                    <a:pt x="305" y="187"/>
                  </a:moveTo>
                  <a:cubicBezTo>
                    <a:pt x="305" y="181"/>
                    <a:pt x="305" y="181"/>
                    <a:pt x="305" y="181"/>
                  </a:cubicBezTo>
                  <a:cubicBezTo>
                    <a:pt x="305" y="181"/>
                    <a:pt x="305" y="181"/>
                    <a:pt x="305" y="181"/>
                  </a:cubicBezTo>
                  <a:cubicBezTo>
                    <a:pt x="305" y="181"/>
                    <a:pt x="305" y="181"/>
                    <a:pt x="305" y="181"/>
                  </a:cubicBezTo>
                  <a:cubicBezTo>
                    <a:pt x="305" y="90"/>
                    <a:pt x="305" y="90"/>
                    <a:pt x="305" y="90"/>
                  </a:cubicBezTo>
                  <a:cubicBezTo>
                    <a:pt x="330" y="90"/>
                    <a:pt x="330" y="90"/>
                    <a:pt x="330" y="90"/>
                  </a:cubicBezTo>
                  <a:cubicBezTo>
                    <a:pt x="331" y="110"/>
                    <a:pt x="328" y="156"/>
                    <a:pt x="305" y="1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>
                <a:solidFill>
                  <a:srgbClr val="FFFFFF">
                    <a:lumMod val="50000"/>
                  </a:srgbClr>
                </a:solidFill>
              </a:endParaRPr>
            </a:p>
          </p:txBody>
        </p:sp>
        <p:sp>
          <p:nvSpPr>
            <p:cNvPr id="6" name="PA-任意多边形 7">
              <a:extLst>
                <a:ext uri="{FF2B5EF4-FFF2-40B4-BE49-F238E27FC236}">
                  <a16:creationId xmlns:a16="http://schemas.microsoft.com/office/drawing/2014/main" id="{1E0785ED-AD7D-FF40-BD3C-7D91463DB390}"/>
                </a:ext>
              </a:extLst>
            </p:cNvPr>
            <p:cNvSpPr>
              <a:spLocks noEditPoints="1"/>
            </p:cNvSpPr>
            <p:nvPr>
              <p:custDataLst>
                <p:tags r:id="rId10"/>
              </p:custDataLst>
            </p:nvPr>
          </p:nvSpPr>
          <p:spPr bwMode="auto">
            <a:xfrm>
              <a:off x="6259513" y="3187701"/>
              <a:ext cx="247650" cy="234950"/>
            </a:xfrm>
            <a:custGeom>
              <a:avLst/>
              <a:gdLst>
                <a:gd name="T0" fmla="*/ 147 w 156"/>
                <a:gd name="T1" fmla="*/ 49 h 148"/>
                <a:gd name="T2" fmla="*/ 105 w 156"/>
                <a:gd name="T3" fmla="*/ 43 h 148"/>
                <a:gd name="T4" fmla="*/ 87 w 156"/>
                <a:gd name="T5" fmla="*/ 5 h 148"/>
                <a:gd name="T6" fmla="*/ 78 w 156"/>
                <a:gd name="T7" fmla="*/ 0 h 148"/>
                <a:gd name="T8" fmla="*/ 69 w 156"/>
                <a:gd name="T9" fmla="*/ 5 h 148"/>
                <a:gd name="T10" fmla="*/ 51 w 156"/>
                <a:gd name="T11" fmla="*/ 43 h 148"/>
                <a:gd name="T12" fmla="*/ 9 w 156"/>
                <a:gd name="T13" fmla="*/ 49 h 148"/>
                <a:gd name="T14" fmla="*/ 2 w 156"/>
                <a:gd name="T15" fmla="*/ 55 h 148"/>
                <a:gd name="T16" fmla="*/ 4 w 156"/>
                <a:gd name="T17" fmla="*/ 65 h 148"/>
                <a:gd name="T18" fmla="*/ 34 w 156"/>
                <a:gd name="T19" fmla="*/ 95 h 148"/>
                <a:gd name="T20" fmla="*/ 27 w 156"/>
                <a:gd name="T21" fmla="*/ 136 h 148"/>
                <a:gd name="T22" fmla="*/ 31 w 156"/>
                <a:gd name="T23" fmla="*/ 145 h 148"/>
                <a:gd name="T24" fmla="*/ 41 w 156"/>
                <a:gd name="T25" fmla="*/ 146 h 148"/>
                <a:gd name="T26" fmla="*/ 78 w 156"/>
                <a:gd name="T27" fmla="*/ 127 h 148"/>
                <a:gd name="T28" fmla="*/ 115 w 156"/>
                <a:gd name="T29" fmla="*/ 146 h 148"/>
                <a:gd name="T30" fmla="*/ 120 w 156"/>
                <a:gd name="T31" fmla="*/ 147 h 148"/>
                <a:gd name="T32" fmla="*/ 126 w 156"/>
                <a:gd name="T33" fmla="*/ 145 h 148"/>
                <a:gd name="T34" fmla="*/ 129 w 156"/>
                <a:gd name="T35" fmla="*/ 136 h 148"/>
                <a:gd name="T36" fmla="*/ 122 w 156"/>
                <a:gd name="T37" fmla="*/ 95 h 148"/>
                <a:gd name="T38" fmla="*/ 152 w 156"/>
                <a:gd name="T39" fmla="*/ 65 h 148"/>
                <a:gd name="T40" fmla="*/ 155 w 156"/>
                <a:gd name="T41" fmla="*/ 55 h 148"/>
                <a:gd name="T42" fmla="*/ 147 w 156"/>
                <a:gd name="T43" fmla="*/ 49 h 148"/>
                <a:gd name="T44" fmla="*/ 105 w 156"/>
                <a:gd name="T45" fmla="*/ 84 h 148"/>
                <a:gd name="T46" fmla="*/ 102 w 156"/>
                <a:gd name="T47" fmla="*/ 93 h 148"/>
                <a:gd name="T48" fmla="*/ 107 w 156"/>
                <a:gd name="T49" fmla="*/ 120 h 148"/>
                <a:gd name="T50" fmla="*/ 83 w 156"/>
                <a:gd name="T51" fmla="*/ 107 h 148"/>
                <a:gd name="T52" fmla="*/ 78 w 156"/>
                <a:gd name="T53" fmla="*/ 106 h 148"/>
                <a:gd name="T54" fmla="*/ 74 w 156"/>
                <a:gd name="T55" fmla="*/ 107 h 148"/>
                <a:gd name="T56" fmla="*/ 50 w 156"/>
                <a:gd name="T57" fmla="*/ 120 h 148"/>
                <a:gd name="T58" fmla="*/ 54 w 156"/>
                <a:gd name="T59" fmla="*/ 93 h 148"/>
                <a:gd name="T60" fmla="*/ 51 w 156"/>
                <a:gd name="T61" fmla="*/ 84 h 148"/>
                <a:gd name="T62" fmla="*/ 32 w 156"/>
                <a:gd name="T63" fmla="*/ 65 h 148"/>
                <a:gd name="T64" fmla="*/ 59 w 156"/>
                <a:gd name="T65" fmla="*/ 61 h 148"/>
                <a:gd name="T66" fmla="*/ 66 w 156"/>
                <a:gd name="T67" fmla="*/ 56 h 148"/>
                <a:gd name="T68" fmla="*/ 78 w 156"/>
                <a:gd name="T69" fmla="*/ 32 h 148"/>
                <a:gd name="T70" fmla="*/ 90 w 156"/>
                <a:gd name="T71" fmla="*/ 56 h 148"/>
                <a:gd name="T72" fmla="*/ 98 w 156"/>
                <a:gd name="T73" fmla="*/ 61 h 148"/>
                <a:gd name="T74" fmla="*/ 124 w 156"/>
                <a:gd name="T75" fmla="*/ 65 h 148"/>
                <a:gd name="T76" fmla="*/ 105 w 156"/>
                <a:gd name="T77" fmla="*/ 84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56" h="148">
                  <a:moveTo>
                    <a:pt x="147" y="49"/>
                  </a:moveTo>
                  <a:cubicBezTo>
                    <a:pt x="105" y="43"/>
                    <a:pt x="105" y="43"/>
                    <a:pt x="105" y="43"/>
                  </a:cubicBezTo>
                  <a:cubicBezTo>
                    <a:pt x="87" y="5"/>
                    <a:pt x="87" y="5"/>
                    <a:pt x="87" y="5"/>
                  </a:cubicBezTo>
                  <a:cubicBezTo>
                    <a:pt x="85" y="2"/>
                    <a:pt x="82" y="0"/>
                    <a:pt x="78" y="0"/>
                  </a:cubicBezTo>
                  <a:cubicBezTo>
                    <a:pt x="74" y="0"/>
                    <a:pt x="71" y="2"/>
                    <a:pt x="69" y="5"/>
                  </a:cubicBezTo>
                  <a:cubicBezTo>
                    <a:pt x="51" y="43"/>
                    <a:pt x="51" y="43"/>
                    <a:pt x="51" y="43"/>
                  </a:cubicBezTo>
                  <a:cubicBezTo>
                    <a:pt x="9" y="49"/>
                    <a:pt x="9" y="49"/>
                    <a:pt x="9" y="49"/>
                  </a:cubicBezTo>
                  <a:cubicBezTo>
                    <a:pt x="6" y="49"/>
                    <a:pt x="3" y="52"/>
                    <a:pt x="2" y="55"/>
                  </a:cubicBezTo>
                  <a:cubicBezTo>
                    <a:pt x="0" y="59"/>
                    <a:pt x="1" y="63"/>
                    <a:pt x="4" y="65"/>
                  </a:cubicBezTo>
                  <a:cubicBezTo>
                    <a:pt x="34" y="95"/>
                    <a:pt x="34" y="95"/>
                    <a:pt x="34" y="95"/>
                  </a:cubicBezTo>
                  <a:cubicBezTo>
                    <a:pt x="27" y="136"/>
                    <a:pt x="27" y="136"/>
                    <a:pt x="27" y="136"/>
                  </a:cubicBezTo>
                  <a:cubicBezTo>
                    <a:pt x="26" y="140"/>
                    <a:pt x="28" y="143"/>
                    <a:pt x="31" y="145"/>
                  </a:cubicBezTo>
                  <a:cubicBezTo>
                    <a:pt x="34" y="148"/>
                    <a:pt x="38" y="148"/>
                    <a:pt x="41" y="146"/>
                  </a:cubicBezTo>
                  <a:cubicBezTo>
                    <a:pt x="78" y="127"/>
                    <a:pt x="78" y="127"/>
                    <a:pt x="78" y="127"/>
                  </a:cubicBezTo>
                  <a:cubicBezTo>
                    <a:pt x="115" y="146"/>
                    <a:pt x="115" y="146"/>
                    <a:pt x="115" y="146"/>
                  </a:cubicBezTo>
                  <a:cubicBezTo>
                    <a:pt x="117" y="147"/>
                    <a:pt x="118" y="147"/>
                    <a:pt x="120" y="147"/>
                  </a:cubicBezTo>
                  <a:cubicBezTo>
                    <a:pt x="122" y="147"/>
                    <a:pt x="124" y="147"/>
                    <a:pt x="126" y="145"/>
                  </a:cubicBezTo>
                  <a:cubicBezTo>
                    <a:pt x="129" y="143"/>
                    <a:pt x="130" y="140"/>
                    <a:pt x="129" y="136"/>
                  </a:cubicBezTo>
                  <a:cubicBezTo>
                    <a:pt x="122" y="95"/>
                    <a:pt x="122" y="95"/>
                    <a:pt x="122" y="95"/>
                  </a:cubicBezTo>
                  <a:cubicBezTo>
                    <a:pt x="152" y="65"/>
                    <a:pt x="152" y="65"/>
                    <a:pt x="152" y="65"/>
                  </a:cubicBezTo>
                  <a:cubicBezTo>
                    <a:pt x="155" y="63"/>
                    <a:pt x="156" y="59"/>
                    <a:pt x="155" y="55"/>
                  </a:cubicBezTo>
                  <a:cubicBezTo>
                    <a:pt x="154" y="52"/>
                    <a:pt x="151" y="49"/>
                    <a:pt x="147" y="49"/>
                  </a:cubicBezTo>
                  <a:close/>
                  <a:moveTo>
                    <a:pt x="105" y="84"/>
                  </a:moveTo>
                  <a:cubicBezTo>
                    <a:pt x="103" y="86"/>
                    <a:pt x="102" y="90"/>
                    <a:pt x="102" y="93"/>
                  </a:cubicBezTo>
                  <a:cubicBezTo>
                    <a:pt x="107" y="120"/>
                    <a:pt x="107" y="120"/>
                    <a:pt x="107" y="120"/>
                  </a:cubicBezTo>
                  <a:cubicBezTo>
                    <a:pt x="83" y="107"/>
                    <a:pt x="83" y="107"/>
                    <a:pt x="83" y="107"/>
                  </a:cubicBezTo>
                  <a:cubicBezTo>
                    <a:pt x="81" y="106"/>
                    <a:pt x="80" y="106"/>
                    <a:pt x="78" y="106"/>
                  </a:cubicBezTo>
                  <a:cubicBezTo>
                    <a:pt x="77" y="106"/>
                    <a:pt x="75" y="106"/>
                    <a:pt x="74" y="107"/>
                  </a:cubicBezTo>
                  <a:cubicBezTo>
                    <a:pt x="50" y="120"/>
                    <a:pt x="50" y="120"/>
                    <a:pt x="50" y="120"/>
                  </a:cubicBezTo>
                  <a:cubicBezTo>
                    <a:pt x="54" y="93"/>
                    <a:pt x="54" y="93"/>
                    <a:pt x="54" y="93"/>
                  </a:cubicBezTo>
                  <a:cubicBezTo>
                    <a:pt x="55" y="90"/>
                    <a:pt x="54" y="86"/>
                    <a:pt x="51" y="84"/>
                  </a:cubicBezTo>
                  <a:cubicBezTo>
                    <a:pt x="32" y="65"/>
                    <a:pt x="32" y="65"/>
                    <a:pt x="32" y="65"/>
                  </a:cubicBezTo>
                  <a:cubicBezTo>
                    <a:pt x="59" y="61"/>
                    <a:pt x="59" y="61"/>
                    <a:pt x="59" y="61"/>
                  </a:cubicBezTo>
                  <a:cubicBezTo>
                    <a:pt x="62" y="61"/>
                    <a:pt x="65" y="59"/>
                    <a:pt x="66" y="56"/>
                  </a:cubicBezTo>
                  <a:cubicBezTo>
                    <a:pt x="78" y="32"/>
                    <a:pt x="78" y="32"/>
                    <a:pt x="78" y="32"/>
                  </a:cubicBezTo>
                  <a:cubicBezTo>
                    <a:pt x="90" y="56"/>
                    <a:pt x="90" y="56"/>
                    <a:pt x="90" y="56"/>
                  </a:cubicBezTo>
                  <a:cubicBezTo>
                    <a:pt x="92" y="59"/>
                    <a:pt x="94" y="61"/>
                    <a:pt x="98" y="61"/>
                  </a:cubicBezTo>
                  <a:cubicBezTo>
                    <a:pt x="124" y="65"/>
                    <a:pt x="124" y="65"/>
                    <a:pt x="124" y="65"/>
                  </a:cubicBezTo>
                  <a:lnTo>
                    <a:pt x="105" y="8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>
                <a:solidFill>
                  <a:srgbClr val="FFFFFF">
                    <a:lumMod val="50000"/>
                  </a:srgbClr>
                </a:solidFill>
              </a:endParaRPr>
            </a:p>
          </p:txBody>
        </p:sp>
      </p:grpSp>
      <p:sp>
        <p:nvSpPr>
          <p:cNvPr id="7" name="PA-文本框 6" descr="e7d195523061f1c0d318120d6aeaf1b6ccceb6ba3da59c0775C5DE19DDDEBC09ED96DBD9900D9848D623ECAD1D4904B78047D0015C22C8BE97228BE8B5BFF08FE7A3AE04126DA07312A96C0F69F9BAB79DCCB41FB05EF1DB6130236E82FFC765CA60B5FD98890387EADFB527016CC318D4B7808A827A85EAFBB833F7CD62DB76098BD06866373025">
            <a:extLst>
              <a:ext uri="{FF2B5EF4-FFF2-40B4-BE49-F238E27FC236}">
                <a16:creationId xmlns:a16="http://schemas.microsoft.com/office/drawing/2014/main" id="{20B2F0B2-289C-0A48-AC32-B8E23EB44AD7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1691804" y="2382896"/>
            <a:ext cx="382271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latin typeface="Open Sans" charset="0"/>
                <a:ea typeface="Open Sans" charset="0"/>
                <a:cs typeface="Open Sans" charset="0"/>
              </a:rPr>
              <a:t>DOES INCOME PLAY A ROLE IN COMPLIANCE TO SHELTERING IN PLACE?</a:t>
            </a:r>
          </a:p>
          <a:p>
            <a:endParaRPr lang="en-US" altLang="zh-CN" sz="1600" b="1" dirty="0"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8" name="PA-文本框 7" descr="e7d195523061f1c0d318120d6aeaf1b6ccceb6ba3da59c0775C5DE19DDDEBC09ED96DBD9900D9848D623ECAD1D4904B78047D0015C22C8BE97228BE8B5BFF08FE7A3AE04126DA07312A96C0F69F9BAB79DCCB41FB05EF1DB6130236E82FFC765CA60B5FD98890387EADFB527016CC318D4B7808A827A85EAFBB833F7CD62DB76098BD06866373025">
            <a:extLst>
              <a:ext uri="{FF2B5EF4-FFF2-40B4-BE49-F238E27FC236}">
                <a16:creationId xmlns:a16="http://schemas.microsoft.com/office/drawing/2014/main" id="{A4F28837-8AD7-264A-AEE8-543C4D6FFE94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1691803" y="3835562"/>
            <a:ext cx="382271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latin typeface="Open Sans" charset="0"/>
                <a:ea typeface="Open Sans" charset="0"/>
                <a:cs typeface="Open Sans" charset="0"/>
              </a:rPr>
              <a:t>WHAT TYPES OF BUSINESSES WERE OPEN DURING SHELTER-IN-PLACE?</a:t>
            </a:r>
          </a:p>
          <a:p>
            <a:endParaRPr lang="en-US" altLang="zh-CN" sz="1600" b="1" dirty="0">
              <a:latin typeface="Open Sans" charset="0"/>
              <a:ea typeface="Open Sans" charset="0"/>
              <a:cs typeface="Open Sans" charset="0"/>
            </a:endParaRPr>
          </a:p>
          <a:p>
            <a:r>
              <a:rPr lang="en-US" altLang="zh-CN" sz="1600" b="1" dirty="0">
                <a:latin typeface="Open Sans" charset="0"/>
                <a:ea typeface="Open Sans" charset="0"/>
                <a:cs typeface="Open Sans" charset="0"/>
              </a:rPr>
              <a:t>WHERE DID THEY GO?</a:t>
            </a:r>
          </a:p>
          <a:p>
            <a:r>
              <a:rPr lang="en-US" altLang="zh-CN" sz="1600" b="1" dirty="0">
                <a:latin typeface="Open Sans" charset="0"/>
                <a:ea typeface="Open Sans" charset="0"/>
                <a:cs typeface="Open Sans" charset="0"/>
              </a:rPr>
              <a:t>HOW FAR WERE THEY WILLING TO TRAVEL?</a:t>
            </a:r>
          </a:p>
          <a:p>
            <a:r>
              <a:rPr lang="en-US" altLang="zh-CN" sz="1600" b="1" dirty="0">
                <a:latin typeface="Open Sans" charset="0"/>
                <a:ea typeface="Open Sans" charset="0"/>
                <a:cs typeface="Open Sans" charset="0"/>
              </a:rPr>
              <a:t>WHERE DID THEY SPEND MOST OF THEIR TIME WHILE OUTSIDE OF THEIR HOMES?</a:t>
            </a:r>
            <a:endParaRPr lang="en-US" altLang="zh-CN" sz="1200" dirty="0"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0" name="PA-矩形 9" descr="e7d195523061f1c0d318120d6aeaf1b6ccceb6ba3da59c0775C5DE19DDDEBC09ED96DBD9900D9848D623ECAD1D4904B78047D0015C22C8BE97228BE8B5BFF08FE7A3AE04126DA07312A96C0F69F9BAB79DCCB41FB05EF1DB6130236E82FFC765CA60B5FD98890387EADFB527016CC318D4B7808A827A85EAFBB833F7CD62DB76098BD06866373025">
            <a:extLst>
              <a:ext uri="{FF2B5EF4-FFF2-40B4-BE49-F238E27FC236}">
                <a16:creationId xmlns:a16="http://schemas.microsoft.com/office/drawing/2014/main" id="{521AE00B-B3EE-704A-89DB-1930F0204D7B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990243" y="612727"/>
            <a:ext cx="4280451" cy="12149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FF"/>
              </a:solidFill>
            </a:endParaRPr>
          </a:p>
        </p:txBody>
      </p:sp>
      <p:sp>
        <p:nvSpPr>
          <p:cNvPr id="11" name="PA-Freeform: Shape 18" descr="e7d195523061f1c0d318120d6aeaf1b6ccceb6ba3da59c0775C5DE19DDDEBC09ED96DBD9900D9848D623ECAD1D4904B78047D0015C22C8BE97228BE8B5BFF08FE7A3AE04126DA07312A96C0F69F9BAB79DCCB41FB05EF1DB6130236E82FFC765CA60B5FD98890387EADFB527016CC318D4B7808A827A85EAFBB833F7CD62DB76098BD06866373025">
            <a:extLst>
              <a:ext uri="{FF2B5EF4-FFF2-40B4-BE49-F238E27FC236}">
                <a16:creationId xmlns:a16="http://schemas.microsoft.com/office/drawing/2014/main" id="{812DA0AB-956A-DA4A-87E9-6A69B1270A60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1305470" y="1041891"/>
            <a:ext cx="386334" cy="356612"/>
          </a:xfrm>
          <a:custGeom>
            <a:avLst/>
            <a:gdLst/>
            <a:ahLst/>
            <a:cxnLst/>
            <a:rect l="l" t="t" r="r" b="b"/>
            <a:pathLst>
              <a:path w="212256" h="195927">
                <a:moveTo>
                  <a:pt x="163279" y="48970"/>
                </a:moveTo>
                <a:cubicBezTo>
                  <a:pt x="163220" y="58972"/>
                  <a:pt x="162316" y="67898"/>
                  <a:pt x="160567" y="75747"/>
                </a:cubicBezTo>
                <a:cubicBezTo>
                  <a:pt x="158818" y="83596"/>
                  <a:pt x="156575" y="90448"/>
                  <a:pt x="153837" y="96304"/>
                </a:cubicBezTo>
                <a:cubicBezTo>
                  <a:pt x="162270" y="94455"/>
                  <a:pt x="169633" y="91575"/>
                  <a:pt x="175925" y="87661"/>
                </a:cubicBezTo>
                <a:cubicBezTo>
                  <a:pt x="182217" y="83748"/>
                  <a:pt x="187113" y="79430"/>
                  <a:pt x="190612" y="74709"/>
                </a:cubicBezTo>
                <a:cubicBezTo>
                  <a:pt x="194112" y="69988"/>
                  <a:pt x="195889" y="65491"/>
                  <a:pt x="195943" y="61218"/>
                </a:cubicBezTo>
                <a:lnTo>
                  <a:pt x="195943" y="48970"/>
                </a:lnTo>
                <a:close/>
                <a:moveTo>
                  <a:pt x="16313" y="48970"/>
                </a:moveTo>
                <a:lnTo>
                  <a:pt x="16313" y="61218"/>
                </a:lnTo>
                <a:cubicBezTo>
                  <a:pt x="16367" y="65491"/>
                  <a:pt x="18144" y="69988"/>
                  <a:pt x="21643" y="74709"/>
                </a:cubicBezTo>
                <a:cubicBezTo>
                  <a:pt x="25143" y="79430"/>
                  <a:pt x="30039" y="83748"/>
                  <a:pt x="36331" y="87661"/>
                </a:cubicBezTo>
                <a:cubicBezTo>
                  <a:pt x="42623" y="91575"/>
                  <a:pt x="49986" y="94455"/>
                  <a:pt x="58419" y="96304"/>
                </a:cubicBezTo>
                <a:cubicBezTo>
                  <a:pt x="55681" y="90448"/>
                  <a:pt x="53438" y="83596"/>
                  <a:pt x="51688" y="75747"/>
                </a:cubicBezTo>
                <a:cubicBezTo>
                  <a:pt x="49939" y="67898"/>
                  <a:pt x="49035" y="58972"/>
                  <a:pt x="48977" y="48970"/>
                </a:cubicBezTo>
                <a:close/>
                <a:moveTo>
                  <a:pt x="69392" y="0"/>
                </a:moveTo>
                <a:lnTo>
                  <a:pt x="142864" y="0"/>
                </a:lnTo>
                <a:cubicBezTo>
                  <a:pt x="148627" y="149"/>
                  <a:pt x="153433" y="2147"/>
                  <a:pt x="157282" y="5996"/>
                </a:cubicBezTo>
                <a:cubicBezTo>
                  <a:pt x="161131" y="9844"/>
                  <a:pt x="163130" y="14649"/>
                  <a:pt x="163279" y="20411"/>
                </a:cubicBezTo>
                <a:lnTo>
                  <a:pt x="163279" y="32657"/>
                </a:lnTo>
                <a:lnTo>
                  <a:pt x="200021" y="32657"/>
                </a:lnTo>
                <a:cubicBezTo>
                  <a:pt x="203486" y="32745"/>
                  <a:pt x="206370" y="33939"/>
                  <a:pt x="208671" y="36241"/>
                </a:cubicBezTo>
                <a:cubicBezTo>
                  <a:pt x="210973" y="38543"/>
                  <a:pt x="212168" y="41427"/>
                  <a:pt x="212256" y="44892"/>
                </a:cubicBezTo>
                <a:lnTo>
                  <a:pt x="212256" y="61218"/>
                </a:lnTo>
                <a:cubicBezTo>
                  <a:pt x="212139" y="69468"/>
                  <a:pt x="209113" y="77493"/>
                  <a:pt x="203178" y="85294"/>
                </a:cubicBezTo>
                <a:cubicBezTo>
                  <a:pt x="197242" y="93094"/>
                  <a:pt x="189095" y="99655"/>
                  <a:pt x="178736" y="104975"/>
                </a:cubicBezTo>
                <a:cubicBezTo>
                  <a:pt x="168378" y="110295"/>
                  <a:pt x="156505" y="113358"/>
                  <a:pt x="143119" y="114166"/>
                </a:cubicBezTo>
                <a:cubicBezTo>
                  <a:pt x="140524" y="117406"/>
                  <a:pt x="138153" y="120016"/>
                  <a:pt x="136005" y="121996"/>
                </a:cubicBezTo>
                <a:cubicBezTo>
                  <a:pt x="133857" y="123976"/>
                  <a:pt x="132188" y="125406"/>
                  <a:pt x="130997" y="126286"/>
                </a:cubicBezTo>
                <a:cubicBezTo>
                  <a:pt x="127683" y="129316"/>
                  <a:pt x="125412" y="132506"/>
                  <a:pt x="124187" y="135855"/>
                </a:cubicBezTo>
                <a:cubicBezTo>
                  <a:pt x="122961" y="139204"/>
                  <a:pt x="122382" y="142904"/>
                  <a:pt x="122448" y="146955"/>
                </a:cubicBezTo>
                <a:cubicBezTo>
                  <a:pt x="122363" y="151208"/>
                  <a:pt x="123554" y="154950"/>
                  <a:pt x="126021" y="158182"/>
                </a:cubicBezTo>
                <a:cubicBezTo>
                  <a:pt x="128488" y="161414"/>
                  <a:pt x="132741" y="163116"/>
                  <a:pt x="138781" y="163286"/>
                </a:cubicBezTo>
                <a:cubicBezTo>
                  <a:pt x="142939" y="163311"/>
                  <a:pt x="146871" y="164167"/>
                  <a:pt x="150576" y="165855"/>
                </a:cubicBezTo>
                <a:cubicBezTo>
                  <a:pt x="154281" y="167542"/>
                  <a:pt x="157305" y="169910"/>
                  <a:pt x="159649" y="172957"/>
                </a:cubicBezTo>
                <a:cubicBezTo>
                  <a:pt x="161993" y="176005"/>
                  <a:pt x="163203" y="179581"/>
                  <a:pt x="163279" y="183686"/>
                </a:cubicBezTo>
                <a:lnTo>
                  <a:pt x="163279" y="191847"/>
                </a:lnTo>
                <a:cubicBezTo>
                  <a:pt x="163252" y="193021"/>
                  <a:pt x="162859" y="193988"/>
                  <a:pt x="162098" y="194747"/>
                </a:cubicBezTo>
                <a:cubicBezTo>
                  <a:pt x="161338" y="195507"/>
                  <a:pt x="160371" y="195900"/>
                  <a:pt x="159196" y="195927"/>
                </a:cubicBezTo>
                <a:lnTo>
                  <a:pt x="53060" y="195927"/>
                </a:lnTo>
                <a:cubicBezTo>
                  <a:pt x="51885" y="195900"/>
                  <a:pt x="50917" y="195507"/>
                  <a:pt x="50157" y="194747"/>
                </a:cubicBezTo>
                <a:cubicBezTo>
                  <a:pt x="49397" y="193988"/>
                  <a:pt x="49003" y="193021"/>
                  <a:pt x="48977" y="191847"/>
                </a:cubicBezTo>
                <a:lnTo>
                  <a:pt x="48977" y="183686"/>
                </a:lnTo>
                <a:cubicBezTo>
                  <a:pt x="49053" y="179581"/>
                  <a:pt x="50262" y="176005"/>
                  <a:pt x="52606" y="172957"/>
                </a:cubicBezTo>
                <a:cubicBezTo>
                  <a:pt x="54950" y="169910"/>
                  <a:pt x="57975" y="167542"/>
                  <a:pt x="61680" y="165855"/>
                </a:cubicBezTo>
                <a:cubicBezTo>
                  <a:pt x="65385" y="164167"/>
                  <a:pt x="69317" y="163311"/>
                  <a:pt x="73475" y="163286"/>
                </a:cubicBezTo>
                <a:cubicBezTo>
                  <a:pt x="79515" y="163116"/>
                  <a:pt x="83768" y="161414"/>
                  <a:pt x="86235" y="158182"/>
                </a:cubicBezTo>
                <a:cubicBezTo>
                  <a:pt x="88702" y="154950"/>
                  <a:pt x="89892" y="151208"/>
                  <a:pt x="89807" y="146955"/>
                </a:cubicBezTo>
                <a:cubicBezTo>
                  <a:pt x="89874" y="142904"/>
                  <a:pt x="89294" y="139204"/>
                  <a:pt x="88069" y="135855"/>
                </a:cubicBezTo>
                <a:cubicBezTo>
                  <a:pt x="86843" y="132506"/>
                  <a:pt x="84573" y="129316"/>
                  <a:pt x="81258" y="126286"/>
                </a:cubicBezTo>
                <a:cubicBezTo>
                  <a:pt x="80068" y="125406"/>
                  <a:pt x="78398" y="123976"/>
                  <a:pt x="76250" y="121996"/>
                </a:cubicBezTo>
                <a:cubicBezTo>
                  <a:pt x="74103" y="120016"/>
                  <a:pt x="71731" y="117406"/>
                  <a:pt x="69137" y="114166"/>
                </a:cubicBezTo>
                <a:cubicBezTo>
                  <a:pt x="55751" y="113358"/>
                  <a:pt x="43878" y="110295"/>
                  <a:pt x="33519" y="104975"/>
                </a:cubicBezTo>
                <a:cubicBezTo>
                  <a:pt x="23161" y="99655"/>
                  <a:pt x="15014" y="93094"/>
                  <a:pt x="9078" y="85294"/>
                </a:cubicBezTo>
                <a:cubicBezTo>
                  <a:pt x="3142" y="77493"/>
                  <a:pt x="117" y="69468"/>
                  <a:pt x="0" y="61218"/>
                </a:cubicBezTo>
                <a:lnTo>
                  <a:pt x="0" y="44892"/>
                </a:lnTo>
                <a:cubicBezTo>
                  <a:pt x="88" y="41427"/>
                  <a:pt x="1283" y="38543"/>
                  <a:pt x="3584" y="36241"/>
                </a:cubicBezTo>
                <a:cubicBezTo>
                  <a:pt x="5887" y="33939"/>
                  <a:pt x="8770" y="32745"/>
                  <a:pt x="12235" y="32657"/>
                </a:cubicBezTo>
                <a:lnTo>
                  <a:pt x="48977" y="32657"/>
                </a:lnTo>
                <a:lnTo>
                  <a:pt x="48977" y="20411"/>
                </a:lnTo>
                <a:cubicBezTo>
                  <a:pt x="49126" y="14649"/>
                  <a:pt x="51125" y="9844"/>
                  <a:pt x="54974" y="5996"/>
                </a:cubicBezTo>
                <a:cubicBezTo>
                  <a:pt x="58823" y="2147"/>
                  <a:pt x="63629" y="149"/>
                  <a:pt x="6939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sz="900">
              <a:solidFill>
                <a:srgbClr val="FFFFFF"/>
              </a:solidFill>
            </a:endParaRPr>
          </a:p>
        </p:txBody>
      </p:sp>
      <p:sp>
        <p:nvSpPr>
          <p:cNvPr id="12" name="PA_文本框 13" descr="e7d195523061f1c0d318120d6aeaf1b6ccceb6ba3da59c0775C5DE19DDDEBC09ED96DBD9900D9848D623ECAD1D4904B78047D0015C22C8BE97228BE8B5BFF08FE7A3AE04126DA07312A96C0F69F9BAB79DCCB41FB05EF1DB6130236E82FFC765CA60B5FD98890387EADFB527016CC318D4B7808A827A85EAFBB833F7CD62DB76098BD06866373025">
            <a:extLst>
              <a:ext uri="{FF2B5EF4-FFF2-40B4-BE49-F238E27FC236}">
                <a16:creationId xmlns:a16="http://schemas.microsoft.com/office/drawing/2014/main" id="{FDFFD7E8-F708-9A47-8500-55E6B071A0E8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2007031" y="897031"/>
            <a:ext cx="30501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QUESTIONS:</a:t>
            </a:r>
            <a:endParaRPr lang="en-US" altLang="zh-CN" sz="1200" dirty="0">
              <a:solidFill>
                <a:srgbClr val="FFFFFF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9" name="e7d195523061f1c0" descr="e7d195523061f1c0d318120d6aeaf1b6ccceb6ba3da59c0775C5DE19DDDEBC09ED96DBD9900D9848D623ECAD1D4904B78047D0015C22C8BE97228BE8B5BFF08FE7A3AE04126DA07312A96C0F69F9BAB79DCCB41FB05EF1DB6130236E82FFC765CA60B5FD98890387EADFB527016CC318D4B7808A827A85EAFBB833F7CD62DB76098BD06866373025" hidden="1"/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solidFill>
                  <a:srgbClr val="000000"/>
                </a:solidFill>
              </a:rPr>
              <a:t>e7d195523061f1c0d318120d6aeaf1b6ccceb6ba3da59c0775C5DE19DDDEBC09ED96DBD9900D9848D623ECAD1D4904B78047D0015C22C8BE97228BE8B5BFF08FE7A3AE04126DA07312A96C0F69F9BAB79DCCB41FB05EF1DB6130236E82FFC765CA60B5FD98890387EADFB527016CC318D4B7808A827A85EAFBB833F7CD62DB76098BD06866373025</a:t>
            </a:r>
            <a:endParaRPr lang="zh-CN" altLang="en-US" sz="100">
              <a:solidFill>
                <a:srgbClr val="000000"/>
              </a:solidFill>
            </a:endParaRPr>
          </a:p>
        </p:txBody>
      </p:sp>
      <p:pic>
        <p:nvPicPr>
          <p:cNvPr id="13" name="图片 35" descr="e7d195523061f1c060910eeaeeff1464599dc3392e14be42F6605DBF3376AA578EAD49A2F34CDE9F8BA873D9FC4305B94F8C98BE913D0BB55B77B4982D855D57316D9666CF50C0C1F882EEA92AB65039BCC271FC4D9CCB89D805EC42B4C90978FDFBFA943A1D7E689366A605EB65FC2CCEAEFCC40C3D3C01F382F599B12744328A99313BE88B7539">
            <a:extLst>
              <a:ext uri="{FF2B5EF4-FFF2-40B4-BE49-F238E27FC236}">
                <a16:creationId xmlns:a16="http://schemas.microsoft.com/office/drawing/2014/main" id="{67218B33-77BC-42E7-8371-7A1539039391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6056" b="54865" l="15012" r="6584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894" t="5087" r="33803" b="45048"/>
          <a:stretch/>
        </p:blipFill>
        <p:spPr>
          <a:xfrm>
            <a:off x="4180868" y="7953950"/>
            <a:ext cx="7652972" cy="8583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311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decel="10000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2" decel="10000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 autoUpdateAnimBg="0"/>
      <p:bldP spid="7" grpId="0"/>
      <p:bldP spid="8" grpId="0"/>
      <p:bldP spid="10" grpId="0" animBg="1" autoUpdateAnimBg="0"/>
      <p:bldP spid="11" grpId="0" animBg="1"/>
      <p:bldP spid="1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A-圆角矩形 10" descr="e7d195523061f1c0d318120d6aeaf1b6ccceb6ba3da59c0775C5DE19DDDEBC09ED96DBD9900D9848D623ECAD1D4904B78047D0015C22C8BE97228BE8B5BFF08FE7A3AE04126DA07312A96C0F69F9BAB79DCCB41FB05EF1DB6130236E82FFC765CA60B5FD98890387EADFB527016CC318D4B7808A827A85EAFBB833F7CD62DB76098BD06866373025">
            <a:extLst>
              <a:ext uri="{FF2B5EF4-FFF2-40B4-BE49-F238E27FC236}">
                <a16:creationId xmlns:a16="http://schemas.microsoft.com/office/drawing/2014/main" id="{7ED92E64-BC59-5F40-B1B1-AC434E2B8306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 rot="2700000">
            <a:off x="-302244" y="3126754"/>
            <a:ext cx="604488" cy="604488"/>
          </a:xfrm>
          <a:prstGeom prst="roundRect">
            <a:avLst>
              <a:gd name="adj" fmla="val 10465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FF"/>
              </a:solidFill>
            </a:endParaRPr>
          </a:p>
        </p:txBody>
      </p:sp>
      <p:sp>
        <p:nvSpPr>
          <p:cNvPr id="12" name="PA-圆角矩形 11" descr="e7d195523061f1c0d318120d6aeaf1b6ccceb6ba3da59c0775C5DE19DDDEBC09ED96DBD9900D9848D623ECAD1D4904B78047D0015C22C8BE97228BE8B5BFF08FE7A3AE04126DA07312A96C0F69F9BAB79DCCB41FB05EF1DB6130236E82FFC765CA60B5FD98890387EADFB527016CC318D4B7808A827A85EAFBB833F7CD62DB76098BD06866373025">
            <a:extLst>
              <a:ext uri="{FF2B5EF4-FFF2-40B4-BE49-F238E27FC236}">
                <a16:creationId xmlns:a16="http://schemas.microsoft.com/office/drawing/2014/main" id="{F6B1D132-F6C1-1F45-A0C3-1ED2DE2E5809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 rot="2700000">
            <a:off x="11889755" y="3126752"/>
            <a:ext cx="604488" cy="604488"/>
          </a:xfrm>
          <a:prstGeom prst="roundRect">
            <a:avLst>
              <a:gd name="adj" fmla="val 10465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FF"/>
              </a:solidFill>
            </a:endParaRPr>
          </a:p>
        </p:txBody>
      </p:sp>
      <p:grpSp>
        <p:nvGrpSpPr>
          <p:cNvPr id="13" name="PA-组合 30" descr="e7d195523061f1c0d318120d6aeaf1b6ccceb6ba3da59c0775C5DE19DDDEBC09ED96DBD9900D9848D623ECAD1D4904B78047D0015C22C8BE97228BE8B5BFF08FE7A3AE04126DA07312A96C0F69F9BAB79DCCB41FB05EF1DB6130236E82FFC765CA60B5FD98890387EADFB527016CC318D4B7808A827A85EAFBB833F7CD62DB76098BD06866373025">
            <a:extLst>
              <a:ext uri="{FF2B5EF4-FFF2-40B4-BE49-F238E27FC236}">
                <a16:creationId xmlns:a16="http://schemas.microsoft.com/office/drawing/2014/main" id="{3FC2218A-00DE-D642-81ED-13E931FEB15A}"/>
              </a:ext>
            </a:extLst>
          </p:cNvPr>
          <p:cNvGrpSpPr/>
          <p:nvPr>
            <p:custDataLst>
              <p:tags r:id="rId3"/>
            </p:custDataLst>
          </p:nvPr>
        </p:nvGrpSpPr>
        <p:grpSpPr>
          <a:xfrm>
            <a:off x="4148802" y="3676300"/>
            <a:ext cx="672715" cy="360267"/>
            <a:chOff x="3246637" y="2558266"/>
            <a:chExt cx="883575" cy="616450"/>
          </a:xfrm>
        </p:grpSpPr>
        <p:sp>
          <p:nvSpPr>
            <p:cNvPr id="14" name="PA-Arrow: Chevron 31">
              <a:extLst>
                <a:ext uri="{FF2B5EF4-FFF2-40B4-BE49-F238E27FC236}">
                  <a16:creationId xmlns:a16="http://schemas.microsoft.com/office/drawing/2014/main" id="{75E4E6A2-04E9-EC49-A7B5-BE415723400C}"/>
                </a:ext>
              </a:extLst>
            </p:cNvPr>
            <p:cNvSpPr/>
            <p:nvPr>
              <p:custDataLst>
                <p:tags r:id="rId22"/>
              </p:custDataLst>
            </p:nvPr>
          </p:nvSpPr>
          <p:spPr>
            <a:xfrm>
              <a:off x="3246637" y="2558266"/>
              <a:ext cx="400692" cy="616450"/>
            </a:xfrm>
            <a:prstGeom prst="chevron">
              <a:avLst>
                <a:gd name="adj" fmla="val 60145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400">
                <a:solidFill>
                  <a:srgbClr val="FFFFFF"/>
                </a:solidFill>
                <a:latin typeface="FZFangSong-Z02S" panose="02010601030101010101" pitchFamily="2" charset="-122"/>
                <a:ea typeface="FZFangSong-Z02S" panose="02010601030101010101" pitchFamily="2" charset="-122"/>
                <a:sym typeface="FZFangSong-Z02S" panose="02010601030101010101" pitchFamily="2" charset="-122"/>
              </a:endParaRPr>
            </a:p>
          </p:txBody>
        </p:sp>
        <p:sp>
          <p:nvSpPr>
            <p:cNvPr id="15" name="PA-Arrow: Chevron 32">
              <a:extLst>
                <a:ext uri="{FF2B5EF4-FFF2-40B4-BE49-F238E27FC236}">
                  <a16:creationId xmlns:a16="http://schemas.microsoft.com/office/drawing/2014/main" id="{2DE33C76-4149-1649-924C-5B49BCB55D69}"/>
                </a:ext>
              </a:extLst>
            </p:cNvPr>
            <p:cNvSpPr/>
            <p:nvPr>
              <p:custDataLst>
                <p:tags r:id="rId23"/>
              </p:custDataLst>
            </p:nvPr>
          </p:nvSpPr>
          <p:spPr>
            <a:xfrm>
              <a:off x="3488077" y="2558266"/>
              <a:ext cx="400692" cy="616450"/>
            </a:xfrm>
            <a:prstGeom prst="chevron">
              <a:avLst>
                <a:gd name="adj" fmla="val 60145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400">
                <a:solidFill>
                  <a:srgbClr val="FFFFFF"/>
                </a:solidFill>
                <a:latin typeface="FZFangSong-Z02S" panose="02010601030101010101" pitchFamily="2" charset="-122"/>
                <a:ea typeface="FZFangSong-Z02S" panose="02010601030101010101" pitchFamily="2" charset="-122"/>
                <a:sym typeface="FZFangSong-Z02S" panose="02010601030101010101" pitchFamily="2" charset="-122"/>
              </a:endParaRPr>
            </a:p>
          </p:txBody>
        </p:sp>
        <p:sp>
          <p:nvSpPr>
            <p:cNvPr id="16" name="PA-Arrow: Chevron 33">
              <a:extLst>
                <a:ext uri="{FF2B5EF4-FFF2-40B4-BE49-F238E27FC236}">
                  <a16:creationId xmlns:a16="http://schemas.microsoft.com/office/drawing/2014/main" id="{A0AC0363-9EE0-1C4B-981C-B5999E57289B}"/>
                </a:ext>
              </a:extLst>
            </p:cNvPr>
            <p:cNvSpPr/>
            <p:nvPr>
              <p:custDataLst>
                <p:tags r:id="rId24"/>
              </p:custDataLst>
            </p:nvPr>
          </p:nvSpPr>
          <p:spPr>
            <a:xfrm>
              <a:off x="3729520" y="2558266"/>
              <a:ext cx="400692" cy="616450"/>
            </a:xfrm>
            <a:prstGeom prst="chevron">
              <a:avLst>
                <a:gd name="adj" fmla="val 60145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400">
                <a:solidFill>
                  <a:srgbClr val="FFFFFF"/>
                </a:solidFill>
                <a:latin typeface="FZFangSong-Z02S" panose="02010601030101010101" pitchFamily="2" charset="-122"/>
                <a:ea typeface="FZFangSong-Z02S" panose="02010601030101010101" pitchFamily="2" charset="-122"/>
                <a:sym typeface="FZFangSong-Z02S" panose="02010601030101010101" pitchFamily="2" charset="-122"/>
              </a:endParaRPr>
            </a:p>
          </p:txBody>
        </p:sp>
      </p:grpSp>
      <p:grpSp>
        <p:nvGrpSpPr>
          <p:cNvPr id="17" name="PA-组合 34" descr="e7d195523061f1c0d318120d6aeaf1b6ccceb6ba3da59c0775C5DE19DDDEBC09ED96DBD9900D9848D623ECAD1D4904B78047D0015C22C8BE97228BE8B5BFF08FE7A3AE04126DA07312A96C0F69F9BAB79DCCB41FB05EF1DB6130236E82FFC765CA60B5FD98890387EADFB527016CC318D4B7808A827A85EAFBB833F7CD62DB76098BD06866373025">
            <a:extLst>
              <a:ext uri="{FF2B5EF4-FFF2-40B4-BE49-F238E27FC236}">
                <a16:creationId xmlns:a16="http://schemas.microsoft.com/office/drawing/2014/main" id="{CA0B44F3-DF69-CC48-80D9-49EBD7D0B332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7796563" y="3676300"/>
            <a:ext cx="672715" cy="360267"/>
            <a:chOff x="3246637" y="2558266"/>
            <a:chExt cx="883575" cy="616450"/>
          </a:xfrm>
        </p:grpSpPr>
        <p:sp>
          <p:nvSpPr>
            <p:cNvPr id="18" name="PA-Arrow: Chevron 35">
              <a:extLst>
                <a:ext uri="{FF2B5EF4-FFF2-40B4-BE49-F238E27FC236}">
                  <a16:creationId xmlns:a16="http://schemas.microsoft.com/office/drawing/2014/main" id="{E4A1453D-5B2D-D54D-998A-F75A145C97FE}"/>
                </a:ext>
              </a:extLst>
            </p:cNvPr>
            <p:cNvSpPr/>
            <p:nvPr>
              <p:custDataLst>
                <p:tags r:id="rId19"/>
              </p:custDataLst>
            </p:nvPr>
          </p:nvSpPr>
          <p:spPr>
            <a:xfrm>
              <a:off x="3246637" y="2558266"/>
              <a:ext cx="400692" cy="616450"/>
            </a:xfrm>
            <a:prstGeom prst="chevron">
              <a:avLst>
                <a:gd name="adj" fmla="val 60145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400">
                <a:solidFill>
                  <a:srgbClr val="FFFFFF"/>
                </a:solidFill>
                <a:latin typeface="FZFangSong-Z02S" panose="02010601030101010101" pitchFamily="2" charset="-122"/>
                <a:ea typeface="FZFangSong-Z02S" panose="02010601030101010101" pitchFamily="2" charset="-122"/>
                <a:sym typeface="FZFangSong-Z02S" panose="02010601030101010101" pitchFamily="2" charset="-122"/>
              </a:endParaRPr>
            </a:p>
          </p:txBody>
        </p:sp>
        <p:sp>
          <p:nvSpPr>
            <p:cNvPr id="19" name="PA-Arrow: Chevron 36">
              <a:extLst>
                <a:ext uri="{FF2B5EF4-FFF2-40B4-BE49-F238E27FC236}">
                  <a16:creationId xmlns:a16="http://schemas.microsoft.com/office/drawing/2014/main" id="{D100C81F-C6D8-5C44-BA3D-18833402FD56}"/>
                </a:ext>
              </a:extLst>
            </p:cNvPr>
            <p:cNvSpPr/>
            <p:nvPr>
              <p:custDataLst>
                <p:tags r:id="rId20"/>
              </p:custDataLst>
            </p:nvPr>
          </p:nvSpPr>
          <p:spPr>
            <a:xfrm>
              <a:off x="3488077" y="2558266"/>
              <a:ext cx="400692" cy="616450"/>
            </a:xfrm>
            <a:prstGeom prst="chevron">
              <a:avLst>
                <a:gd name="adj" fmla="val 60145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400">
                <a:solidFill>
                  <a:srgbClr val="FFFFFF"/>
                </a:solidFill>
                <a:latin typeface="FZFangSong-Z02S" panose="02010601030101010101" pitchFamily="2" charset="-122"/>
                <a:ea typeface="FZFangSong-Z02S" panose="02010601030101010101" pitchFamily="2" charset="-122"/>
                <a:sym typeface="FZFangSong-Z02S" panose="02010601030101010101" pitchFamily="2" charset="-122"/>
              </a:endParaRPr>
            </a:p>
          </p:txBody>
        </p:sp>
        <p:sp>
          <p:nvSpPr>
            <p:cNvPr id="20" name="PA-Arrow: Chevron 37">
              <a:extLst>
                <a:ext uri="{FF2B5EF4-FFF2-40B4-BE49-F238E27FC236}">
                  <a16:creationId xmlns:a16="http://schemas.microsoft.com/office/drawing/2014/main" id="{656B5288-BBFA-FB4B-9457-72388BE3D3C0}"/>
                </a:ext>
              </a:extLst>
            </p:cNvPr>
            <p:cNvSpPr/>
            <p:nvPr>
              <p:custDataLst>
                <p:tags r:id="rId21"/>
              </p:custDataLst>
            </p:nvPr>
          </p:nvSpPr>
          <p:spPr>
            <a:xfrm>
              <a:off x="3729520" y="2558266"/>
              <a:ext cx="400692" cy="616450"/>
            </a:xfrm>
            <a:prstGeom prst="chevron">
              <a:avLst>
                <a:gd name="adj" fmla="val 60145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400">
                <a:solidFill>
                  <a:srgbClr val="FFFFFF"/>
                </a:solidFill>
                <a:latin typeface="FZFangSong-Z02S" panose="02010601030101010101" pitchFamily="2" charset="-122"/>
                <a:ea typeface="FZFangSong-Z02S" panose="02010601030101010101" pitchFamily="2" charset="-122"/>
                <a:sym typeface="FZFangSong-Z02S" panose="02010601030101010101" pitchFamily="2" charset="-122"/>
              </a:endParaRPr>
            </a:p>
          </p:txBody>
        </p:sp>
      </p:grpSp>
      <p:grpSp>
        <p:nvGrpSpPr>
          <p:cNvPr id="21" name="PA-组合 81" descr="e7d195523061f1c0d318120d6aeaf1b6ccceb6ba3da59c0775C5DE19DDDEBC09ED96DBD9900D9848D623ECAD1D4904B78047D0015C22C8BE97228BE8B5BFF08FE7A3AE04126DA07312A96C0F69F9BAB79DCCB41FB05EF1DB6130236E82FFC765CA60B5FD98890387EADFB527016CC318D4B7808A827A85EAFBB833F7CD62DB76098BD06866373025">
            <a:extLst>
              <a:ext uri="{FF2B5EF4-FFF2-40B4-BE49-F238E27FC236}">
                <a16:creationId xmlns:a16="http://schemas.microsoft.com/office/drawing/2014/main" id="{4966C1A9-3400-284B-BC8F-C9869F1C8D1B}"/>
              </a:ext>
            </a:extLst>
          </p:cNvPr>
          <p:cNvGrpSpPr/>
          <p:nvPr>
            <p:custDataLst>
              <p:tags r:id="rId5"/>
            </p:custDataLst>
          </p:nvPr>
        </p:nvGrpSpPr>
        <p:grpSpPr>
          <a:xfrm>
            <a:off x="9078981" y="3001560"/>
            <a:ext cx="1474111" cy="1452237"/>
            <a:chOff x="9164674" y="1691263"/>
            <a:chExt cx="1194732" cy="1194731"/>
          </a:xfrm>
        </p:grpSpPr>
        <p:sp>
          <p:nvSpPr>
            <p:cNvPr id="22" name="PA-椭圆 26">
              <a:extLst>
                <a:ext uri="{FF2B5EF4-FFF2-40B4-BE49-F238E27FC236}">
                  <a16:creationId xmlns:a16="http://schemas.microsoft.com/office/drawing/2014/main" id="{F11FE85D-6010-F94B-AFCF-006D290D726B}"/>
                </a:ext>
              </a:extLst>
            </p:cNvPr>
            <p:cNvSpPr/>
            <p:nvPr>
              <p:custDataLst>
                <p:tags r:id="rId17"/>
              </p:custDataLst>
            </p:nvPr>
          </p:nvSpPr>
          <p:spPr>
            <a:xfrm>
              <a:off x="9164674" y="1691263"/>
              <a:ext cx="1194732" cy="1194731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400">
                <a:solidFill>
                  <a:srgbClr val="FFFFFF"/>
                </a:solidFill>
                <a:latin typeface="FZFangSong-Z02S" panose="02010601030101010101" pitchFamily="2" charset="-122"/>
                <a:ea typeface="FZFangSong-Z02S" panose="02010601030101010101" pitchFamily="2" charset="-122"/>
                <a:sym typeface="FZFangSong-Z02S" panose="02010601030101010101" pitchFamily="2" charset="-122"/>
              </a:endParaRPr>
            </a:p>
          </p:txBody>
        </p:sp>
        <p:sp>
          <p:nvSpPr>
            <p:cNvPr id="23" name="PA-Freeform: Shape 76">
              <a:extLst>
                <a:ext uri="{FF2B5EF4-FFF2-40B4-BE49-F238E27FC236}">
                  <a16:creationId xmlns:a16="http://schemas.microsoft.com/office/drawing/2014/main" id="{7C764854-C841-484D-B020-9F3DF928A2B5}"/>
                </a:ext>
              </a:extLst>
            </p:cNvPr>
            <p:cNvSpPr>
              <a:spLocks/>
            </p:cNvSpPr>
            <p:nvPr>
              <p:custDataLst>
                <p:tags r:id="rId18"/>
              </p:custDataLst>
            </p:nvPr>
          </p:nvSpPr>
          <p:spPr bwMode="auto">
            <a:xfrm>
              <a:off x="9461831" y="1978535"/>
              <a:ext cx="600418" cy="600418"/>
            </a:xfrm>
            <a:custGeom>
              <a:avLst/>
              <a:gdLst>
                <a:gd name="T0" fmla="*/ 223 w 228"/>
                <a:gd name="T1" fmla="*/ 95 h 228"/>
                <a:gd name="T2" fmla="*/ 196 w 228"/>
                <a:gd name="T3" fmla="*/ 90 h 228"/>
                <a:gd name="T4" fmla="*/ 189 w 228"/>
                <a:gd name="T5" fmla="*/ 74 h 228"/>
                <a:gd name="T6" fmla="*/ 205 w 228"/>
                <a:gd name="T7" fmla="*/ 50 h 228"/>
                <a:gd name="T8" fmla="*/ 205 w 228"/>
                <a:gd name="T9" fmla="*/ 43 h 228"/>
                <a:gd name="T10" fmla="*/ 185 w 228"/>
                <a:gd name="T11" fmla="*/ 24 h 228"/>
                <a:gd name="T12" fmla="*/ 178 w 228"/>
                <a:gd name="T13" fmla="*/ 23 h 228"/>
                <a:gd name="T14" fmla="*/ 155 w 228"/>
                <a:gd name="T15" fmla="*/ 39 h 228"/>
                <a:gd name="T16" fmla="*/ 138 w 228"/>
                <a:gd name="T17" fmla="*/ 32 h 228"/>
                <a:gd name="T18" fmla="*/ 133 w 228"/>
                <a:gd name="T19" fmla="*/ 5 h 228"/>
                <a:gd name="T20" fmla="*/ 127 w 228"/>
                <a:gd name="T21" fmla="*/ 0 h 228"/>
                <a:gd name="T22" fmla="*/ 100 w 228"/>
                <a:gd name="T23" fmla="*/ 0 h 228"/>
                <a:gd name="T24" fmla="*/ 94 w 228"/>
                <a:gd name="T25" fmla="*/ 5 h 228"/>
                <a:gd name="T26" fmla="*/ 89 w 228"/>
                <a:gd name="T27" fmla="*/ 32 h 228"/>
                <a:gd name="T28" fmla="*/ 73 w 228"/>
                <a:gd name="T29" fmla="*/ 39 h 228"/>
                <a:gd name="T30" fmla="*/ 50 w 228"/>
                <a:gd name="T31" fmla="*/ 23 h 228"/>
                <a:gd name="T32" fmla="*/ 43 w 228"/>
                <a:gd name="T33" fmla="*/ 24 h 228"/>
                <a:gd name="T34" fmla="*/ 23 w 228"/>
                <a:gd name="T35" fmla="*/ 43 h 228"/>
                <a:gd name="T36" fmla="*/ 23 w 228"/>
                <a:gd name="T37" fmla="*/ 51 h 228"/>
                <a:gd name="T38" fmla="*/ 39 w 228"/>
                <a:gd name="T39" fmla="*/ 74 h 228"/>
                <a:gd name="T40" fmla="*/ 32 w 228"/>
                <a:gd name="T41" fmla="*/ 90 h 228"/>
                <a:gd name="T42" fmla="*/ 5 w 228"/>
                <a:gd name="T43" fmla="*/ 95 h 228"/>
                <a:gd name="T44" fmla="*/ 0 w 228"/>
                <a:gd name="T45" fmla="*/ 100 h 228"/>
                <a:gd name="T46" fmla="*/ 0 w 228"/>
                <a:gd name="T47" fmla="*/ 128 h 228"/>
                <a:gd name="T48" fmla="*/ 5 w 228"/>
                <a:gd name="T49" fmla="*/ 134 h 228"/>
                <a:gd name="T50" fmla="*/ 32 w 228"/>
                <a:gd name="T51" fmla="*/ 139 h 228"/>
                <a:gd name="T52" fmla="*/ 39 w 228"/>
                <a:gd name="T53" fmla="*/ 155 h 228"/>
                <a:gd name="T54" fmla="*/ 23 w 228"/>
                <a:gd name="T55" fmla="*/ 178 h 228"/>
                <a:gd name="T56" fmla="*/ 24 w 228"/>
                <a:gd name="T57" fmla="*/ 185 h 228"/>
                <a:gd name="T58" fmla="*/ 43 w 228"/>
                <a:gd name="T59" fmla="*/ 204 h 228"/>
                <a:gd name="T60" fmla="*/ 51 w 228"/>
                <a:gd name="T61" fmla="*/ 205 h 228"/>
                <a:gd name="T62" fmla="*/ 73 w 228"/>
                <a:gd name="T63" fmla="*/ 189 h 228"/>
                <a:gd name="T64" fmla="*/ 89 w 228"/>
                <a:gd name="T65" fmla="*/ 196 h 228"/>
                <a:gd name="T66" fmla="*/ 94 w 228"/>
                <a:gd name="T67" fmla="*/ 223 h 228"/>
                <a:gd name="T68" fmla="*/ 100 w 228"/>
                <a:gd name="T69" fmla="*/ 228 h 228"/>
                <a:gd name="T70" fmla="*/ 127 w 228"/>
                <a:gd name="T71" fmla="*/ 228 h 228"/>
                <a:gd name="T72" fmla="*/ 133 w 228"/>
                <a:gd name="T73" fmla="*/ 223 h 228"/>
                <a:gd name="T74" fmla="*/ 138 w 228"/>
                <a:gd name="T75" fmla="*/ 196 h 228"/>
                <a:gd name="T76" fmla="*/ 154 w 228"/>
                <a:gd name="T77" fmla="*/ 190 h 228"/>
                <a:gd name="T78" fmla="*/ 177 w 228"/>
                <a:gd name="T79" fmla="*/ 205 h 228"/>
                <a:gd name="T80" fmla="*/ 185 w 228"/>
                <a:gd name="T81" fmla="*/ 205 h 228"/>
                <a:gd name="T82" fmla="*/ 204 w 228"/>
                <a:gd name="T83" fmla="*/ 185 h 228"/>
                <a:gd name="T84" fmla="*/ 205 w 228"/>
                <a:gd name="T85" fmla="*/ 178 h 228"/>
                <a:gd name="T86" fmla="*/ 189 w 228"/>
                <a:gd name="T87" fmla="*/ 155 h 228"/>
                <a:gd name="T88" fmla="*/ 196 w 228"/>
                <a:gd name="T89" fmla="*/ 139 h 228"/>
                <a:gd name="T90" fmla="*/ 223 w 228"/>
                <a:gd name="T91" fmla="*/ 134 h 228"/>
                <a:gd name="T92" fmla="*/ 228 w 228"/>
                <a:gd name="T93" fmla="*/ 128 h 228"/>
                <a:gd name="T94" fmla="*/ 228 w 228"/>
                <a:gd name="T95" fmla="*/ 100 h 228"/>
                <a:gd name="T96" fmla="*/ 223 w 228"/>
                <a:gd name="T97" fmla="*/ 95 h 228"/>
                <a:gd name="T98" fmla="*/ 114 w 228"/>
                <a:gd name="T99" fmla="*/ 149 h 228"/>
                <a:gd name="T100" fmla="*/ 79 w 228"/>
                <a:gd name="T101" fmla="*/ 114 h 228"/>
                <a:gd name="T102" fmla="*/ 114 w 228"/>
                <a:gd name="T103" fmla="*/ 79 h 228"/>
                <a:gd name="T104" fmla="*/ 149 w 228"/>
                <a:gd name="T105" fmla="*/ 114 h 228"/>
                <a:gd name="T106" fmla="*/ 114 w 228"/>
                <a:gd name="T107" fmla="*/ 149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28" h="228">
                  <a:moveTo>
                    <a:pt x="223" y="95"/>
                  </a:moveTo>
                  <a:cubicBezTo>
                    <a:pt x="196" y="90"/>
                    <a:pt x="196" y="90"/>
                    <a:pt x="196" y="90"/>
                  </a:cubicBezTo>
                  <a:cubicBezTo>
                    <a:pt x="194" y="84"/>
                    <a:pt x="192" y="79"/>
                    <a:pt x="189" y="74"/>
                  </a:cubicBezTo>
                  <a:cubicBezTo>
                    <a:pt x="205" y="50"/>
                    <a:pt x="205" y="50"/>
                    <a:pt x="205" y="50"/>
                  </a:cubicBezTo>
                  <a:cubicBezTo>
                    <a:pt x="207" y="48"/>
                    <a:pt x="206" y="45"/>
                    <a:pt x="205" y="43"/>
                  </a:cubicBezTo>
                  <a:cubicBezTo>
                    <a:pt x="185" y="24"/>
                    <a:pt x="185" y="24"/>
                    <a:pt x="185" y="24"/>
                  </a:cubicBezTo>
                  <a:cubicBezTo>
                    <a:pt x="183" y="22"/>
                    <a:pt x="180" y="21"/>
                    <a:pt x="178" y="23"/>
                  </a:cubicBezTo>
                  <a:cubicBezTo>
                    <a:pt x="155" y="39"/>
                    <a:pt x="155" y="39"/>
                    <a:pt x="155" y="39"/>
                  </a:cubicBezTo>
                  <a:cubicBezTo>
                    <a:pt x="149" y="36"/>
                    <a:pt x="144" y="34"/>
                    <a:pt x="138" y="32"/>
                  </a:cubicBezTo>
                  <a:cubicBezTo>
                    <a:pt x="133" y="5"/>
                    <a:pt x="133" y="5"/>
                    <a:pt x="133" y="5"/>
                  </a:cubicBezTo>
                  <a:cubicBezTo>
                    <a:pt x="133" y="2"/>
                    <a:pt x="130" y="0"/>
                    <a:pt x="127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97" y="0"/>
                    <a:pt x="95" y="2"/>
                    <a:pt x="94" y="5"/>
                  </a:cubicBezTo>
                  <a:cubicBezTo>
                    <a:pt x="89" y="32"/>
                    <a:pt x="89" y="32"/>
                    <a:pt x="89" y="32"/>
                  </a:cubicBezTo>
                  <a:cubicBezTo>
                    <a:pt x="83" y="34"/>
                    <a:pt x="78" y="36"/>
                    <a:pt x="73" y="39"/>
                  </a:cubicBezTo>
                  <a:cubicBezTo>
                    <a:pt x="50" y="23"/>
                    <a:pt x="50" y="23"/>
                    <a:pt x="50" y="23"/>
                  </a:cubicBezTo>
                  <a:cubicBezTo>
                    <a:pt x="48" y="22"/>
                    <a:pt x="45" y="22"/>
                    <a:pt x="43" y="24"/>
                  </a:cubicBezTo>
                  <a:cubicBezTo>
                    <a:pt x="23" y="43"/>
                    <a:pt x="23" y="43"/>
                    <a:pt x="23" y="43"/>
                  </a:cubicBezTo>
                  <a:cubicBezTo>
                    <a:pt x="22" y="45"/>
                    <a:pt x="21" y="49"/>
                    <a:pt x="23" y="51"/>
                  </a:cubicBezTo>
                  <a:cubicBezTo>
                    <a:pt x="39" y="74"/>
                    <a:pt x="39" y="74"/>
                    <a:pt x="39" y="74"/>
                  </a:cubicBezTo>
                  <a:cubicBezTo>
                    <a:pt x="36" y="79"/>
                    <a:pt x="34" y="84"/>
                    <a:pt x="32" y="90"/>
                  </a:cubicBezTo>
                  <a:cubicBezTo>
                    <a:pt x="5" y="95"/>
                    <a:pt x="5" y="95"/>
                    <a:pt x="5" y="95"/>
                  </a:cubicBezTo>
                  <a:cubicBezTo>
                    <a:pt x="2" y="95"/>
                    <a:pt x="0" y="98"/>
                    <a:pt x="0" y="100"/>
                  </a:cubicBezTo>
                  <a:cubicBezTo>
                    <a:pt x="0" y="128"/>
                    <a:pt x="0" y="128"/>
                    <a:pt x="0" y="128"/>
                  </a:cubicBezTo>
                  <a:cubicBezTo>
                    <a:pt x="0" y="131"/>
                    <a:pt x="2" y="133"/>
                    <a:pt x="5" y="134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4" y="144"/>
                    <a:pt x="36" y="150"/>
                    <a:pt x="39" y="155"/>
                  </a:cubicBezTo>
                  <a:cubicBezTo>
                    <a:pt x="23" y="178"/>
                    <a:pt x="23" y="178"/>
                    <a:pt x="23" y="178"/>
                  </a:cubicBezTo>
                  <a:cubicBezTo>
                    <a:pt x="22" y="180"/>
                    <a:pt x="22" y="183"/>
                    <a:pt x="24" y="185"/>
                  </a:cubicBezTo>
                  <a:cubicBezTo>
                    <a:pt x="43" y="204"/>
                    <a:pt x="43" y="204"/>
                    <a:pt x="43" y="204"/>
                  </a:cubicBezTo>
                  <a:cubicBezTo>
                    <a:pt x="45" y="206"/>
                    <a:pt x="48" y="207"/>
                    <a:pt x="51" y="205"/>
                  </a:cubicBezTo>
                  <a:cubicBezTo>
                    <a:pt x="73" y="189"/>
                    <a:pt x="73" y="189"/>
                    <a:pt x="73" y="189"/>
                  </a:cubicBezTo>
                  <a:cubicBezTo>
                    <a:pt x="78" y="192"/>
                    <a:pt x="84" y="194"/>
                    <a:pt x="89" y="196"/>
                  </a:cubicBezTo>
                  <a:cubicBezTo>
                    <a:pt x="94" y="223"/>
                    <a:pt x="94" y="223"/>
                    <a:pt x="94" y="223"/>
                  </a:cubicBezTo>
                  <a:cubicBezTo>
                    <a:pt x="95" y="226"/>
                    <a:pt x="97" y="228"/>
                    <a:pt x="100" y="228"/>
                  </a:cubicBezTo>
                  <a:cubicBezTo>
                    <a:pt x="127" y="228"/>
                    <a:pt x="127" y="228"/>
                    <a:pt x="127" y="228"/>
                  </a:cubicBezTo>
                  <a:cubicBezTo>
                    <a:pt x="130" y="228"/>
                    <a:pt x="133" y="226"/>
                    <a:pt x="133" y="223"/>
                  </a:cubicBezTo>
                  <a:cubicBezTo>
                    <a:pt x="138" y="196"/>
                    <a:pt x="138" y="196"/>
                    <a:pt x="138" y="196"/>
                  </a:cubicBezTo>
                  <a:cubicBezTo>
                    <a:pt x="144" y="194"/>
                    <a:pt x="149" y="192"/>
                    <a:pt x="154" y="190"/>
                  </a:cubicBezTo>
                  <a:cubicBezTo>
                    <a:pt x="177" y="205"/>
                    <a:pt x="177" y="205"/>
                    <a:pt x="177" y="205"/>
                  </a:cubicBezTo>
                  <a:cubicBezTo>
                    <a:pt x="180" y="207"/>
                    <a:pt x="183" y="207"/>
                    <a:pt x="185" y="205"/>
                  </a:cubicBezTo>
                  <a:cubicBezTo>
                    <a:pt x="204" y="185"/>
                    <a:pt x="204" y="185"/>
                    <a:pt x="204" y="185"/>
                  </a:cubicBezTo>
                  <a:cubicBezTo>
                    <a:pt x="206" y="183"/>
                    <a:pt x="206" y="180"/>
                    <a:pt x="205" y="178"/>
                  </a:cubicBezTo>
                  <a:cubicBezTo>
                    <a:pt x="189" y="155"/>
                    <a:pt x="189" y="155"/>
                    <a:pt x="189" y="155"/>
                  </a:cubicBezTo>
                  <a:cubicBezTo>
                    <a:pt x="192" y="150"/>
                    <a:pt x="194" y="144"/>
                    <a:pt x="196" y="139"/>
                  </a:cubicBezTo>
                  <a:cubicBezTo>
                    <a:pt x="223" y="134"/>
                    <a:pt x="223" y="134"/>
                    <a:pt x="223" y="134"/>
                  </a:cubicBezTo>
                  <a:cubicBezTo>
                    <a:pt x="226" y="133"/>
                    <a:pt x="228" y="131"/>
                    <a:pt x="228" y="128"/>
                  </a:cubicBezTo>
                  <a:cubicBezTo>
                    <a:pt x="228" y="100"/>
                    <a:pt x="228" y="100"/>
                    <a:pt x="228" y="100"/>
                  </a:cubicBezTo>
                  <a:cubicBezTo>
                    <a:pt x="228" y="98"/>
                    <a:pt x="226" y="95"/>
                    <a:pt x="223" y="95"/>
                  </a:cubicBezTo>
                  <a:close/>
                  <a:moveTo>
                    <a:pt x="114" y="149"/>
                  </a:moveTo>
                  <a:cubicBezTo>
                    <a:pt x="95" y="149"/>
                    <a:pt x="79" y="133"/>
                    <a:pt x="79" y="114"/>
                  </a:cubicBezTo>
                  <a:cubicBezTo>
                    <a:pt x="79" y="95"/>
                    <a:pt x="95" y="79"/>
                    <a:pt x="114" y="79"/>
                  </a:cubicBezTo>
                  <a:cubicBezTo>
                    <a:pt x="133" y="79"/>
                    <a:pt x="149" y="95"/>
                    <a:pt x="149" y="114"/>
                  </a:cubicBezTo>
                  <a:cubicBezTo>
                    <a:pt x="149" y="133"/>
                    <a:pt x="133" y="149"/>
                    <a:pt x="114" y="14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400">
                <a:solidFill>
                  <a:srgbClr val="000000"/>
                </a:solidFill>
                <a:latin typeface="FZFangSong-Z02S" panose="02010601030101010101" pitchFamily="2" charset="-122"/>
                <a:ea typeface="FZFangSong-Z02S" panose="02010601030101010101" pitchFamily="2" charset="-122"/>
                <a:sym typeface="FZFangSong-Z02S" panose="02010601030101010101" pitchFamily="2" charset="-122"/>
              </a:endParaRPr>
            </a:p>
          </p:txBody>
        </p:sp>
      </p:grpSp>
      <p:grpSp>
        <p:nvGrpSpPr>
          <p:cNvPr id="24" name="PA-组合 79" descr="e7d195523061f1c0d318120d6aeaf1b6ccceb6ba3da59c0775C5DE19DDDEBC09ED96DBD9900D9848D623ECAD1D4904B78047D0015C22C8BE97228BE8B5BFF08FE7A3AE04126DA07312A96C0F69F9BAB79DCCB41FB05EF1DB6130236E82FFC765CA60B5FD98890387EADFB527016CC318D4B7808A827A85EAFBB833F7CD62DB76098BD06866373025">
            <a:extLst>
              <a:ext uri="{FF2B5EF4-FFF2-40B4-BE49-F238E27FC236}">
                <a16:creationId xmlns:a16="http://schemas.microsoft.com/office/drawing/2014/main" id="{912A77EE-596C-D947-BA12-32820112E429}"/>
              </a:ext>
            </a:extLst>
          </p:cNvPr>
          <p:cNvGrpSpPr/>
          <p:nvPr>
            <p:custDataLst>
              <p:tags r:id="rId6"/>
            </p:custDataLst>
          </p:nvPr>
        </p:nvGrpSpPr>
        <p:grpSpPr>
          <a:xfrm>
            <a:off x="1906346" y="2989543"/>
            <a:ext cx="1474112" cy="1452240"/>
            <a:chOff x="1869151" y="1691264"/>
            <a:chExt cx="1194732" cy="1194731"/>
          </a:xfrm>
        </p:grpSpPr>
        <p:sp>
          <p:nvSpPr>
            <p:cNvPr id="25" name="PA-椭圆 4">
              <a:extLst>
                <a:ext uri="{FF2B5EF4-FFF2-40B4-BE49-F238E27FC236}">
                  <a16:creationId xmlns:a16="http://schemas.microsoft.com/office/drawing/2014/main" id="{43ACB1F9-A155-0D42-BD36-C00E1233A1D9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1869151" y="1691264"/>
              <a:ext cx="1194732" cy="1194731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400">
                <a:solidFill>
                  <a:srgbClr val="FFFFFF"/>
                </a:solidFill>
                <a:latin typeface="FZFangSong-Z02S" panose="02010601030101010101" pitchFamily="2" charset="-122"/>
                <a:ea typeface="FZFangSong-Z02S" panose="02010601030101010101" pitchFamily="2" charset="-122"/>
                <a:sym typeface="FZFangSong-Z02S" panose="02010601030101010101" pitchFamily="2" charset="-122"/>
              </a:endParaRPr>
            </a:p>
          </p:txBody>
        </p:sp>
        <p:sp>
          <p:nvSpPr>
            <p:cNvPr id="26" name="PA-Freeform: Shape 77">
              <a:extLst>
                <a:ext uri="{FF2B5EF4-FFF2-40B4-BE49-F238E27FC236}">
                  <a16:creationId xmlns:a16="http://schemas.microsoft.com/office/drawing/2014/main" id="{85578954-461F-F94C-8917-CCB08653BE58}"/>
                </a:ext>
              </a:extLst>
            </p:cNvPr>
            <p:cNvSpPr>
              <a:spLocks/>
            </p:cNvSpPr>
            <p:nvPr>
              <p:custDataLst>
                <p:tags r:id="rId16"/>
              </p:custDataLst>
            </p:nvPr>
          </p:nvSpPr>
          <p:spPr bwMode="auto">
            <a:xfrm>
              <a:off x="2171564" y="1990350"/>
              <a:ext cx="600418" cy="600418"/>
            </a:xfrm>
            <a:custGeom>
              <a:avLst/>
              <a:gdLst>
                <a:gd name="T0" fmla="*/ 130 w 236"/>
                <a:gd name="T1" fmla="*/ 1 h 236"/>
                <a:gd name="T2" fmla="*/ 118 w 236"/>
                <a:gd name="T3" fmla="*/ 0 h 236"/>
                <a:gd name="T4" fmla="*/ 30 w 236"/>
                <a:gd name="T5" fmla="*/ 40 h 236"/>
                <a:gd name="T6" fmla="*/ 68 w 236"/>
                <a:gd name="T7" fmla="*/ 105 h 236"/>
                <a:gd name="T8" fmla="*/ 130 w 236"/>
                <a:gd name="T9" fmla="*/ 1 h 236"/>
                <a:gd name="T10" fmla="*/ 20 w 236"/>
                <a:gd name="T11" fmla="*/ 52 h 236"/>
                <a:gd name="T12" fmla="*/ 0 w 236"/>
                <a:gd name="T13" fmla="*/ 118 h 236"/>
                <a:gd name="T14" fmla="*/ 5 w 236"/>
                <a:gd name="T15" fmla="*/ 153 h 236"/>
                <a:gd name="T16" fmla="*/ 81 w 236"/>
                <a:gd name="T17" fmla="*/ 153 h 236"/>
                <a:gd name="T18" fmla="*/ 20 w 236"/>
                <a:gd name="T19" fmla="*/ 52 h 236"/>
                <a:gd name="T20" fmla="*/ 225 w 236"/>
                <a:gd name="T21" fmla="*/ 68 h 236"/>
                <a:gd name="T22" fmla="*/ 145 w 236"/>
                <a:gd name="T23" fmla="*/ 3 h 236"/>
                <a:gd name="T24" fmla="*/ 106 w 236"/>
                <a:gd name="T25" fmla="*/ 68 h 236"/>
                <a:gd name="T26" fmla="*/ 225 w 236"/>
                <a:gd name="T27" fmla="*/ 68 h 236"/>
                <a:gd name="T28" fmla="*/ 130 w 236"/>
                <a:gd name="T29" fmla="*/ 167 h 236"/>
                <a:gd name="T30" fmla="*/ 11 w 236"/>
                <a:gd name="T31" fmla="*/ 167 h 236"/>
                <a:gd name="T32" fmla="*/ 96 w 236"/>
                <a:gd name="T33" fmla="*/ 234 h 236"/>
                <a:gd name="T34" fmla="*/ 93 w 236"/>
                <a:gd name="T35" fmla="*/ 232 h 236"/>
                <a:gd name="T36" fmla="*/ 130 w 236"/>
                <a:gd name="T37" fmla="*/ 167 h 236"/>
                <a:gd name="T38" fmla="*/ 230 w 236"/>
                <a:gd name="T39" fmla="*/ 82 h 236"/>
                <a:gd name="T40" fmla="*/ 155 w 236"/>
                <a:gd name="T41" fmla="*/ 82 h 236"/>
                <a:gd name="T42" fmla="*/ 215 w 236"/>
                <a:gd name="T43" fmla="*/ 186 h 236"/>
                <a:gd name="T44" fmla="*/ 236 w 236"/>
                <a:gd name="T45" fmla="*/ 118 h 236"/>
                <a:gd name="T46" fmla="*/ 230 w 236"/>
                <a:gd name="T47" fmla="*/ 82 h 236"/>
                <a:gd name="T48" fmla="*/ 108 w 236"/>
                <a:gd name="T49" fmla="*/ 236 h 236"/>
                <a:gd name="T50" fmla="*/ 118 w 236"/>
                <a:gd name="T51" fmla="*/ 236 h 236"/>
                <a:gd name="T52" fmla="*/ 205 w 236"/>
                <a:gd name="T53" fmla="*/ 198 h 236"/>
                <a:gd name="T54" fmla="*/ 167 w 236"/>
                <a:gd name="T55" fmla="*/ 132 h 236"/>
                <a:gd name="T56" fmla="*/ 108 w 236"/>
                <a:gd name="T57" fmla="*/ 236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36" h="236">
                  <a:moveTo>
                    <a:pt x="130" y="1"/>
                  </a:moveTo>
                  <a:cubicBezTo>
                    <a:pt x="126" y="0"/>
                    <a:pt x="122" y="0"/>
                    <a:pt x="118" y="0"/>
                  </a:cubicBezTo>
                  <a:cubicBezTo>
                    <a:pt x="83" y="0"/>
                    <a:pt x="51" y="16"/>
                    <a:pt x="30" y="40"/>
                  </a:cubicBezTo>
                  <a:cubicBezTo>
                    <a:pt x="68" y="105"/>
                    <a:pt x="68" y="105"/>
                    <a:pt x="68" y="105"/>
                  </a:cubicBezTo>
                  <a:lnTo>
                    <a:pt x="130" y="1"/>
                  </a:lnTo>
                  <a:close/>
                  <a:moveTo>
                    <a:pt x="20" y="52"/>
                  </a:moveTo>
                  <a:cubicBezTo>
                    <a:pt x="7" y="71"/>
                    <a:pt x="0" y="94"/>
                    <a:pt x="0" y="118"/>
                  </a:cubicBezTo>
                  <a:cubicBezTo>
                    <a:pt x="0" y="130"/>
                    <a:pt x="2" y="142"/>
                    <a:pt x="5" y="153"/>
                  </a:cubicBezTo>
                  <a:cubicBezTo>
                    <a:pt x="81" y="153"/>
                    <a:pt x="81" y="153"/>
                    <a:pt x="81" y="153"/>
                  </a:cubicBezTo>
                  <a:lnTo>
                    <a:pt x="20" y="52"/>
                  </a:lnTo>
                  <a:close/>
                  <a:moveTo>
                    <a:pt x="225" y="68"/>
                  </a:moveTo>
                  <a:cubicBezTo>
                    <a:pt x="210" y="36"/>
                    <a:pt x="180" y="11"/>
                    <a:pt x="145" y="3"/>
                  </a:cubicBezTo>
                  <a:cubicBezTo>
                    <a:pt x="106" y="68"/>
                    <a:pt x="106" y="68"/>
                    <a:pt x="106" y="68"/>
                  </a:cubicBezTo>
                  <a:lnTo>
                    <a:pt x="225" y="68"/>
                  </a:lnTo>
                  <a:close/>
                  <a:moveTo>
                    <a:pt x="130" y="167"/>
                  </a:moveTo>
                  <a:cubicBezTo>
                    <a:pt x="11" y="167"/>
                    <a:pt x="11" y="167"/>
                    <a:pt x="11" y="167"/>
                  </a:cubicBezTo>
                  <a:cubicBezTo>
                    <a:pt x="26" y="201"/>
                    <a:pt x="58" y="227"/>
                    <a:pt x="96" y="234"/>
                  </a:cubicBezTo>
                  <a:cubicBezTo>
                    <a:pt x="93" y="232"/>
                    <a:pt x="93" y="232"/>
                    <a:pt x="93" y="232"/>
                  </a:cubicBezTo>
                  <a:lnTo>
                    <a:pt x="130" y="167"/>
                  </a:lnTo>
                  <a:close/>
                  <a:moveTo>
                    <a:pt x="230" y="82"/>
                  </a:moveTo>
                  <a:cubicBezTo>
                    <a:pt x="155" y="82"/>
                    <a:pt x="155" y="82"/>
                    <a:pt x="155" y="82"/>
                  </a:cubicBezTo>
                  <a:cubicBezTo>
                    <a:pt x="215" y="186"/>
                    <a:pt x="215" y="186"/>
                    <a:pt x="215" y="186"/>
                  </a:cubicBezTo>
                  <a:cubicBezTo>
                    <a:pt x="228" y="167"/>
                    <a:pt x="236" y="143"/>
                    <a:pt x="236" y="118"/>
                  </a:cubicBezTo>
                  <a:cubicBezTo>
                    <a:pt x="236" y="106"/>
                    <a:pt x="234" y="94"/>
                    <a:pt x="230" y="82"/>
                  </a:cubicBezTo>
                  <a:close/>
                  <a:moveTo>
                    <a:pt x="108" y="236"/>
                  </a:moveTo>
                  <a:cubicBezTo>
                    <a:pt x="111" y="236"/>
                    <a:pt x="115" y="236"/>
                    <a:pt x="118" y="236"/>
                  </a:cubicBezTo>
                  <a:cubicBezTo>
                    <a:pt x="152" y="236"/>
                    <a:pt x="183" y="221"/>
                    <a:pt x="205" y="198"/>
                  </a:cubicBezTo>
                  <a:cubicBezTo>
                    <a:pt x="167" y="132"/>
                    <a:pt x="167" y="132"/>
                    <a:pt x="167" y="132"/>
                  </a:cubicBezTo>
                  <a:lnTo>
                    <a:pt x="108" y="23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400">
                <a:solidFill>
                  <a:srgbClr val="000000"/>
                </a:solidFill>
                <a:latin typeface="FZFangSong-Z02S" panose="02010601030101010101" pitchFamily="2" charset="-122"/>
                <a:ea typeface="FZFangSong-Z02S" panose="02010601030101010101" pitchFamily="2" charset="-122"/>
                <a:sym typeface="FZFangSong-Z02S" panose="02010601030101010101" pitchFamily="2" charset="-122"/>
              </a:endParaRPr>
            </a:p>
          </p:txBody>
        </p:sp>
      </p:grpSp>
      <p:grpSp>
        <p:nvGrpSpPr>
          <p:cNvPr id="27" name="PA-组合 80" descr="e7d195523061f1c0d318120d6aeaf1b6ccceb6ba3da59c0775C5DE19DDDEBC09ED96DBD9900D9848D623ECAD1D4904B78047D0015C22C8BE97228BE8B5BFF08FE7A3AE04126DA07312A96C0F69F9BAB79DCCB41FB05EF1DB6130236E82FFC765CA60B5FD98890387EADFB527016CC318D4B7808A827A85EAFBB833F7CD62DB76098BD06866373025">
            <a:extLst>
              <a:ext uri="{FF2B5EF4-FFF2-40B4-BE49-F238E27FC236}">
                <a16:creationId xmlns:a16="http://schemas.microsoft.com/office/drawing/2014/main" id="{0AD0ACC7-9BE3-9B4A-8DFD-3C840236852E}"/>
              </a:ext>
            </a:extLst>
          </p:cNvPr>
          <p:cNvGrpSpPr/>
          <p:nvPr>
            <p:custDataLst>
              <p:tags r:id="rId7"/>
            </p:custDataLst>
          </p:nvPr>
        </p:nvGrpSpPr>
        <p:grpSpPr>
          <a:xfrm>
            <a:off x="5416052" y="2989543"/>
            <a:ext cx="1474111" cy="1452237"/>
            <a:chOff x="5539402" y="1691263"/>
            <a:chExt cx="1194732" cy="1194731"/>
          </a:xfrm>
        </p:grpSpPr>
        <p:sp>
          <p:nvSpPr>
            <p:cNvPr id="28" name="PA-椭圆 17">
              <a:extLst>
                <a:ext uri="{FF2B5EF4-FFF2-40B4-BE49-F238E27FC236}">
                  <a16:creationId xmlns:a16="http://schemas.microsoft.com/office/drawing/2014/main" id="{ABD6AF64-1436-F944-B5D6-FD30558CDFBB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>
            <a:xfrm>
              <a:off x="5539402" y="1691263"/>
              <a:ext cx="1194732" cy="119473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400">
                <a:solidFill>
                  <a:srgbClr val="FFFFFF"/>
                </a:solidFill>
                <a:latin typeface="FZFangSong-Z02S" panose="02010601030101010101" pitchFamily="2" charset="-122"/>
                <a:ea typeface="FZFangSong-Z02S" panose="02010601030101010101" pitchFamily="2" charset="-122"/>
                <a:sym typeface="FZFangSong-Z02S" panose="02010601030101010101" pitchFamily="2" charset="-122"/>
              </a:endParaRPr>
            </a:p>
          </p:txBody>
        </p:sp>
        <p:sp>
          <p:nvSpPr>
            <p:cNvPr id="29" name="PA-Freeform: Shape 78">
              <a:extLst>
                <a:ext uri="{FF2B5EF4-FFF2-40B4-BE49-F238E27FC236}">
                  <a16:creationId xmlns:a16="http://schemas.microsoft.com/office/drawing/2014/main" id="{FCF18BDB-8B3E-3448-9EDA-144AF2CE01CB}"/>
                </a:ext>
              </a:extLst>
            </p:cNvPr>
            <p:cNvSpPr>
              <a:spLocks/>
            </p:cNvSpPr>
            <p:nvPr>
              <p:custDataLst>
                <p:tags r:id="rId14"/>
              </p:custDataLst>
            </p:nvPr>
          </p:nvSpPr>
          <p:spPr bwMode="auto">
            <a:xfrm>
              <a:off x="5831975" y="2001635"/>
              <a:ext cx="600418" cy="600418"/>
            </a:xfrm>
            <a:custGeom>
              <a:avLst/>
              <a:gdLst>
                <a:gd name="T0" fmla="*/ 118 w 236"/>
                <a:gd name="T1" fmla="*/ 142 h 236"/>
                <a:gd name="T2" fmla="*/ 142 w 236"/>
                <a:gd name="T3" fmla="*/ 118 h 236"/>
                <a:gd name="T4" fmla="*/ 137 w 236"/>
                <a:gd name="T5" fmla="*/ 105 h 236"/>
                <a:gd name="T6" fmla="*/ 118 w 236"/>
                <a:gd name="T7" fmla="*/ 95 h 236"/>
                <a:gd name="T8" fmla="*/ 99 w 236"/>
                <a:gd name="T9" fmla="*/ 105 h 236"/>
                <a:gd name="T10" fmla="*/ 94 w 236"/>
                <a:gd name="T11" fmla="*/ 118 h 236"/>
                <a:gd name="T12" fmla="*/ 118 w 236"/>
                <a:gd name="T13" fmla="*/ 142 h 236"/>
                <a:gd name="T14" fmla="*/ 170 w 236"/>
                <a:gd name="T15" fmla="*/ 89 h 236"/>
                <a:gd name="T16" fmla="*/ 170 w 236"/>
                <a:gd name="T17" fmla="*/ 70 h 236"/>
                <a:gd name="T18" fmla="*/ 170 w 236"/>
                <a:gd name="T19" fmla="*/ 67 h 236"/>
                <a:gd name="T20" fmla="*/ 167 w 236"/>
                <a:gd name="T21" fmla="*/ 67 h 236"/>
                <a:gd name="T22" fmla="*/ 147 w 236"/>
                <a:gd name="T23" fmla="*/ 67 h 236"/>
                <a:gd name="T24" fmla="*/ 147 w 236"/>
                <a:gd name="T25" fmla="*/ 90 h 236"/>
                <a:gd name="T26" fmla="*/ 170 w 236"/>
                <a:gd name="T27" fmla="*/ 89 h 236"/>
                <a:gd name="T28" fmla="*/ 118 w 236"/>
                <a:gd name="T29" fmla="*/ 0 h 236"/>
                <a:gd name="T30" fmla="*/ 0 w 236"/>
                <a:gd name="T31" fmla="*/ 118 h 236"/>
                <a:gd name="T32" fmla="*/ 118 w 236"/>
                <a:gd name="T33" fmla="*/ 236 h 236"/>
                <a:gd name="T34" fmla="*/ 236 w 236"/>
                <a:gd name="T35" fmla="*/ 118 h 236"/>
                <a:gd name="T36" fmla="*/ 118 w 236"/>
                <a:gd name="T37" fmla="*/ 0 h 236"/>
                <a:gd name="T38" fmla="*/ 185 w 236"/>
                <a:gd name="T39" fmla="*/ 105 h 236"/>
                <a:gd name="T40" fmla="*/ 185 w 236"/>
                <a:gd name="T41" fmla="*/ 160 h 236"/>
                <a:gd name="T42" fmla="*/ 159 w 236"/>
                <a:gd name="T43" fmla="*/ 186 h 236"/>
                <a:gd name="T44" fmla="*/ 77 w 236"/>
                <a:gd name="T45" fmla="*/ 186 h 236"/>
                <a:gd name="T46" fmla="*/ 51 w 236"/>
                <a:gd name="T47" fmla="*/ 160 h 236"/>
                <a:gd name="T48" fmla="*/ 51 w 236"/>
                <a:gd name="T49" fmla="*/ 105 h 236"/>
                <a:gd name="T50" fmla="*/ 51 w 236"/>
                <a:gd name="T51" fmla="*/ 77 h 236"/>
                <a:gd name="T52" fmla="*/ 77 w 236"/>
                <a:gd name="T53" fmla="*/ 51 h 236"/>
                <a:gd name="T54" fmla="*/ 159 w 236"/>
                <a:gd name="T55" fmla="*/ 51 h 236"/>
                <a:gd name="T56" fmla="*/ 185 w 236"/>
                <a:gd name="T57" fmla="*/ 77 h 236"/>
                <a:gd name="T58" fmla="*/ 185 w 236"/>
                <a:gd name="T59" fmla="*/ 105 h 236"/>
                <a:gd name="T60" fmla="*/ 155 w 236"/>
                <a:gd name="T61" fmla="*/ 118 h 236"/>
                <a:gd name="T62" fmla="*/ 118 w 236"/>
                <a:gd name="T63" fmla="*/ 155 h 236"/>
                <a:gd name="T64" fmla="*/ 81 w 236"/>
                <a:gd name="T65" fmla="*/ 118 h 236"/>
                <a:gd name="T66" fmla="*/ 84 w 236"/>
                <a:gd name="T67" fmla="*/ 105 h 236"/>
                <a:gd name="T68" fmla="*/ 64 w 236"/>
                <a:gd name="T69" fmla="*/ 105 h 236"/>
                <a:gd name="T70" fmla="*/ 64 w 236"/>
                <a:gd name="T71" fmla="*/ 160 h 236"/>
                <a:gd name="T72" fmla="*/ 77 w 236"/>
                <a:gd name="T73" fmla="*/ 172 h 236"/>
                <a:gd name="T74" fmla="*/ 159 w 236"/>
                <a:gd name="T75" fmla="*/ 172 h 236"/>
                <a:gd name="T76" fmla="*/ 172 w 236"/>
                <a:gd name="T77" fmla="*/ 160 h 236"/>
                <a:gd name="T78" fmla="*/ 172 w 236"/>
                <a:gd name="T79" fmla="*/ 105 h 236"/>
                <a:gd name="T80" fmla="*/ 152 w 236"/>
                <a:gd name="T81" fmla="*/ 105 h 236"/>
                <a:gd name="T82" fmla="*/ 155 w 236"/>
                <a:gd name="T83" fmla="*/ 118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36" h="236">
                  <a:moveTo>
                    <a:pt x="118" y="142"/>
                  </a:moveTo>
                  <a:cubicBezTo>
                    <a:pt x="131" y="142"/>
                    <a:pt x="142" y="131"/>
                    <a:pt x="142" y="118"/>
                  </a:cubicBezTo>
                  <a:cubicBezTo>
                    <a:pt x="142" y="113"/>
                    <a:pt x="140" y="108"/>
                    <a:pt x="137" y="105"/>
                  </a:cubicBezTo>
                  <a:cubicBezTo>
                    <a:pt x="133" y="99"/>
                    <a:pt x="126" y="95"/>
                    <a:pt x="118" y="95"/>
                  </a:cubicBezTo>
                  <a:cubicBezTo>
                    <a:pt x="110" y="95"/>
                    <a:pt x="103" y="99"/>
                    <a:pt x="99" y="105"/>
                  </a:cubicBezTo>
                  <a:cubicBezTo>
                    <a:pt x="96" y="108"/>
                    <a:pt x="94" y="113"/>
                    <a:pt x="94" y="118"/>
                  </a:cubicBezTo>
                  <a:cubicBezTo>
                    <a:pt x="94" y="131"/>
                    <a:pt x="105" y="142"/>
                    <a:pt x="118" y="142"/>
                  </a:cubicBezTo>
                  <a:close/>
                  <a:moveTo>
                    <a:pt x="170" y="89"/>
                  </a:moveTo>
                  <a:cubicBezTo>
                    <a:pt x="170" y="70"/>
                    <a:pt x="170" y="70"/>
                    <a:pt x="170" y="70"/>
                  </a:cubicBezTo>
                  <a:cubicBezTo>
                    <a:pt x="170" y="67"/>
                    <a:pt x="170" y="67"/>
                    <a:pt x="170" y="67"/>
                  </a:cubicBezTo>
                  <a:cubicBezTo>
                    <a:pt x="167" y="67"/>
                    <a:pt x="167" y="67"/>
                    <a:pt x="167" y="67"/>
                  </a:cubicBezTo>
                  <a:cubicBezTo>
                    <a:pt x="147" y="67"/>
                    <a:pt x="147" y="67"/>
                    <a:pt x="147" y="67"/>
                  </a:cubicBezTo>
                  <a:cubicBezTo>
                    <a:pt x="147" y="90"/>
                    <a:pt x="147" y="90"/>
                    <a:pt x="147" y="90"/>
                  </a:cubicBezTo>
                  <a:lnTo>
                    <a:pt x="170" y="89"/>
                  </a:lnTo>
                  <a:close/>
                  <a:moveTo>
                    <a:pt x="118" y="0"/>
                  </a:moveTo>
                  <a:cubicBezTo>
                    <a:pt x="53" y="0"/>
                    <a:pt x="0" y="53"/>
                    <a:pt x="0" y="118"/>
                  </a:cubicBezTo>
                  <a:cubicBezTo>
                    <a:pt x="0" y="183"/>
                    <a:pt x="53" y="236"/>
                    <a:pt x="118" y="236"/>
                  </a:cubicBezTo>
                  <a:cubicBezTo>
                    <a:pt x="183" y="236"/>
                    <a:pt x="236" y="183"/>
                    <a:pt x="236" y="118"/>
                  </a:cubicBezTo>
                  <a:cubicBezTo>
                    <a:pt x="236" y="53"/>
                    <a:pt x="183" y="0"/>
                    <a:pt x="118" y="0"/>
                  </a:cubicBezTo>
                  <a:close/>
                  <a:moveTo>
                    <a:pt x="185" y="105"/>
                  </a:moveTo>
                  <a:cubicBezTo>
                    <a:pt x="185" y="160"/>
                    <a:pt x="185" y="160"/>
                    <a:pt x="185" y="160"/>
                  </a:cubicBezTo>
                  <a:cubicBezTo>
                    <a:pt x="185" y="174"/>
                    <a:pt x="173" y="186"/>
                    <a:pt x="159" y="186"/>
                  </a:cubicBezTo>
                  <a:cubicBezTo>
                    <a:pt x="77" y="186"/>
                    <a:pt x="77" y="186"/>
                    <a:pt x="77" y="186"/>
                  </a:cubicBezTo>
                  <a:cubicBezTo>
                    <a:pt x="62" y="186"/>
                    <a:pt x="51" y="174"/>
                    <a:pt x="51" y="160"/>
                  </a:cubicBezTo>
                  <a:cubicBezTo>
                    <a:pt x="51" y="105"/>
                    <a:pt x="51" y="105"/>
                    <a:pt x="51" y="105"/>
                  </a:cubicBezTo>
                  <a:cubicBezTo>
                    <a:pt x="51" y="77"/>
                    <a:pt x="51" y="77"/>
                    <a:pt x="51" y="77"/>
                  </a:cubicBezTo>
                  <a:cubicBezTo>
                    <a:pt x="51" y="63"/>
                    <a:pt x="62" y="51"/>
                    <a:pt x="77" y="51"/>
                  </a:cubicBezTo>
                  <a:cubicBezTo>
                    <a:pt x="159" y="51"/>
                    <a:pt x="159" y="51"/>
                    <a:pt x="159" y="51"/>
                  </a:cubicBezTo>
                  <a:cubicBezTo>
                    <a:pt x="173" y="51"/>
                    <a:pt x="185" y="63"/>
                    <a:pt x="185" y="77"/>
                  </a:cubicBezTo>
                  <a:lnTo>
                    <a:pt x="185" y="105"/>
                  </a:lnTo>
                  <a:close/>
                  <a:moveTo>
                    <a:pt x="155" y="118"/>
                  </a:moveTo>
                  <a:cubicBezTo>
                    <a:pt x="155" y="139"/>
                    <a:pt x="138" y="155"/>
                    <a:pt x="118" y="155"/>
                  </a:cubicBezTo>
                  <a:cubicBezTo>
                    <a:pt x="98" y="155"/>
                    <a:pt x="81" y="139"/>
                    <a:pt x="81" y="118"/>
                  </a:cubicBezTo>
                  <a:cubicBezTo>
                    <a:pt x="81" y="114"/>
                    <a:pt x="82" y="109"/>
                    <a:pt x="84" y="105"/>
                  </a:cubicBezTo>
                  <a:cubicBezTo>
                    <a:pt x="64" y="105"/>
                    <a:pt x="64" y="105"/>
                    <a:pt x="64" y="105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4" y="167"/>
                    <a:pt x="70" y="172"/>
                    <a:pt x="77" y="172"/>
                  </a:cubicBezTo>
                  <a:cubicBezTo>
                    <a:pt x="159" y="172"/>
                    <a:pt x="159" y="172"/>
                    <a:pt x="159" y="172"/>
                  </a:cubicBezTo>
                  <a:cubicBezTo>
                    <a:pt x="166" y="172"/>
                    <a:pt x="172" y="167"/>
                    <a:pt x="172" y="160"/>
                  </a:cubicBezTo>
                  <a:cubicBezTo>
                    <a:pt x="172" y="105"/>
                    <a:pt x="172" y="105"/>
                    <a:pt x="172" y="105"/>
                  </a:cubicBezTo>
                  <a:cubicBezTo>
                    <a:pt x="152" y="105"/>
                    <a:pt x="152" y="105"/>
                    <a:pt x="152" y="105"/>
                  </a:cubicBezTo>
                  <a:cubicBezTo>
                    <a:pt x="154" y="109"/>
                    <a:pt x="155" y="114"/>
                    <a:pt x="155" y="11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400">
                <a:solidFill>
                  <a:srgbClr val="000000"/>
                </a:solidFill>
                <a:latin typeface="FZFangSong-Z02S" panose="02010601030101010101" pitchFamily="2" charset="-122"/>
                <a:ea typeface="FZFangSong-Z02S" panose="02010601030101010101" pitchFamily="2" charset="-122"/>
                <a:sym typeface="FZFangSong-Z02S" panose="02010601030101010101" pitchFamily="2" charset="-122"/>
              </a:endParaRPr>
            </a:p>
          </p:txBody>
        </p:sp>
      </p:grpSp>
      <p:sp>
        <p:nvSpPr>
          <p:cNvPr id="30" name="PA-文本框 29" descr="e7d195523061f1c0d318120d6aeaf1b6ccceb6ba3da59c0775C5DE19DDDEBC09ED96DBD9900D9848D623ECAD1D4904B78047D0015C22C8BE97228BE8B5BFF08FE7A3AE04126DA07312A96C0F69F9BAB79DCCB41FB05EF1DB6130236E82FFC765CA60B5FD98890387EADFB527016CC318D4B7808A827A85EAFBB833F7CD62DB76098BD06866373025">
            <a:extLst>
              <a:ext uri="{FF2B5EF4-FFF2-40B4-BE49-F238E27FC236}">
                <a16:creationId xmlns:a16="http://schemas.microsoft.com/office/drawing/2014/main" id="{3EEF3C5A-A00C-2D4E-AD51-A4E443090A09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1320007" y="4805333"/>
            <a:ext cx="2618621" cy="425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500"/>
              </a:lnSpc>
            </a:pPr>
            <a:r>
              <a:rPr lang="en-US" altLang="zh-CN" sz="3200" b="1" dirty="0">
                <a:latin typeface="Open Sans" charset="0"/>
                <a:ea typeface="Open Sans" charset="0"/>
                <a:cs typeface="Open Sans" charset="0"/>
              </a:rPr>
              <a:t>EXPLORE</a:t>
            </a:r>
          </a:p>
        </p:txBody>
      </p:sp>
      <p:sp>
        <p:nvSpPr>
          <p:cNvPr id="31" name="PA-圆角矩形 30" descr="e7d195523061f1c0d318120d6aeaf1b6ccceb6ba3da59c0775C5DE19DDDEBC09ED96DBD9900D9848D623ECAD1D4904B78047D0015C22C8BE97228BE8B5BFF08FE7A3AE04126DA07312A96C0F69F9BAB79DCCB41FB05EF1DB6130236E82FFC765CA60B5FD98890387EADFB527016CC318D4B7808A827A85EAFBB833F7CD62DB76098BD06866373025">
            <a:extLst>
              <a:ext uri="{FF2B5EF4-FFF2-40B4-BE49-F238E27FC236}">
                <a16:creationId xmlns:a16="http://schemas.microsoft.com/office/drawing/2014/main" id="{7B097673-32CF-4F47-B882-4C5958148421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 rot="2700000">
            <a:off x="4750741" y="-2184706"/>
            <a:ext cx="2906416" cy="2906416"/>
          </a:xfrm>
          <a:prstGeom prst="roundRect">
            <a:avLst>
              <a:gd name="adj" fmla="val 33948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FF"/>
              </a:solidFill>
            </a:endParaRPr>
          </a:p>
        </p:txBody>
      </p:sp>
      <p:sp>
        <p:nvSpPr>
          <p:cNvPr id="32" name="PA-文本框 31" descr="e7d195523061f1c0d318120d6aeaf1b6ccceb6ba3da59c0775C5DE19DDDEBC09ED96DBD9900D9848D623ECAD1D4904B78047D0015C22C8BE97228BE8B5BFF08FE7A3AE04126DA07312A96C0F69F9BAB79DCCB41FB05EF1DB6130236E82FFC765CA60B5FD98890387EADFB527016CC318D4B7808A827A85EAFBB833F7CD62DB76098BD06866373025">
            <a:extLst>
              <a:ext uri="{FF2B5EF4-FFF2-40B4-BE49-F238E27FC236}">
                <a16:creationId xmlns:a16="http://schemas.microsoft.com/office/drawing/2014/main" id="{5C2241EF-7F52-9A4D-B071-44C287061471}"/>
              </a:ext>
            </a:extLst>
          </p:cNvPr>
          <p:cNvSpPr txBox="1"/>
          <p:nvPr>
            <p:custDataLst>
              <p:tags r:id="rId10"/>
            </p:custDataLst>
          </p:nvPr>
        </p:nvSpPr>
        <p:spPr>
          <a:xfrm>
            <a:off x="4301336" y="1560291"/>
            <a:ext cx="395203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spc="300" dirty="0">
                <a:solidFill>
                  <a:srgbClr val="000000">
                    <a:lumMod val="75000"/>
                    <a:lumOff val="25000"/>
                  </a:srgbClr>
                </a:solidFill>
                <a:latin typeface="Open Sans Semibold" charset="0"/>
                <a:ea typeface="Open Sans Semibold" charset="0"/>
                <a:cs typeface="Open Sans Semibold" charset="0"/>
              </a:rPr>
              <a:t>FOOT TRAFFIC DISCREPANCIES </a:t>
            </a:r>
            <a:endParaRPr lang="zh-CN" altLang="en-US" sz="2800" b="1" spc="300" dirty="0">
              <a:solidFill>
                <a:srgbClr val="000000">
                  <a:lumMod val="75000"/>
                  <a:lumOff val="25000"/>
                </a:srgbClr>
              </a:solidFill>
              <a:latin typeface="Open Sans Semibold" charset="0"/>
              <a:ea typeface="Open Sans Semibold" charset="0"/>
              <a:cs typeface="Open Sans Semibold" charset="0"/>
            </a:endParaRPr>
          </a:p>
        </p:txBody>
      </p:sp>
      <p:sp>
        <p:nvSpPr>
          <p:cNvPr id="2" name="e7d195523061f1c0" descr="e7d195523061f1c0d318120d6aeaf1b6ccceb6ba3da59c0775C5DE19DDDEBC09ED96DBD9900D9848D623ECAD1D4904B78047D0015C22C8BE97228BE8B5BFF08FE7A3AE04126DA07312A96C0F69F9BAB79DCCB41FB05EF1DB6130236E82FFC765CA60B5FD98890387EADFB527016CC318D4B7808A827A85EAFBB833F7CD62DB76098BD06866373025" hidden="1"/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solidFill>
                  <a:srgbClr val="000000"/>
                </a:solidFill>
              </a:rPr>
              <a:t>e7d195523061f1c0d318120d6aeaf1b6ccceb6ba3da59c0775C5DE19DDDEBC09ED96DBD9900D9848D623ECAD1D4904B78047D0015C22C8BE97228BE8B5BFF08FE7A3AE04126DA07312A96C0F69F9BAB79DCCB41FB05EF1DB6130236E82FFC765CA60B5FD98890387EADFB527016CC318D4B7808A827A85EAFBB833F7CD62DB76098BD06866373025</a:t>
            </a:r>
            <a:endParaRPr lang="zh-CN" altLang="en-US" sz="100">
              <a:solidFill>
                <a:srgbClr val="000000"/>
              </a:solidFill>
            </a:endParaRPr>
          </a:p>
        </p:txBody>
      </p:sp>
      <p:sp>
        <p:nvSpPr>
          <p:cNvPr id="33" name="PA-文本框 29" descr="e7d195523061f1c0d318120d6aeaf1b6ccceb6ba3da59c0775C5DE19DDDEBC09ED96DBD9900D9848D623ECAD1D4904B78047D0015C22C8BE97228BE8B5BFF08FE7A3AE04126DA07312A96C0F69F9BAB79DCCB41FB05EF1DB6130236E82FFC765CA60B5FD98890387EADFB527016CC318D4B7808A827A85EAFBB833F7CD62DB76098BD06866373025">
            <a:extLst>
              <a:ext uri="{FF2B5EF4-FFF2-40B4-BE49-F238E27FC236}">
                <a16:creationId xmlns:a16="http://schemas.microsoft.com/office/drawing/2014/main" id="{CE8F7E17-9C38-41B1-ADF7-1450C83F952D}"/>
              </a:ext>
            </a:extLst>
          </p:cNvPr>
          <p:cNvSpPr txBox="1"/>
          <p:nvPr>
            <p:custDataLst>
              <p:tags r:id="rId11"/>
            </p:custDataLst>
          </p:nvPr>
        </p:nvSpPr>
        <p:spPr>
          <a:xfrm>
            <a:off x="4995146" y="4819048"/>
            <a:ext cx="2618621" cy="425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500"/>
              </a:lnSpc>
            </a:pPr>
            <a:r>
              <a:rPr lang="en-US" altLang="zh-CN" sz="3200" b="1" dirty="0">
                <a:latin typeface="Open Sans" charset="0"/>
                <a:ea typeface="Open Sans" charset="0"/>
                <a:cs typeface="Open Sans" charset="0"/>
              </a:rPr>
              <a:t>VISUALIZE</a:t>
            </a:r>
          </a:p>
        </p:txBody>
      </p:sp>
      <p:sp>
        <p:nvSpPr>
          <p:cNvPr id="34" name="PA-文本框 29" descr="e7d195523061f1c0d318120d6aeaf1b6ccceb6ba3da59c0775C5DE19DDDEBC09ED96DBD9900D9848D623ECAD1D4904B78047D0015C22C8BE97228BE8B5BFF08FE7A3AE04126DA07312A96C0F69F9BAB79DCCB41FB05EF1DB6130236E82FFC765CA60B5FD98890387EADFB527016CC318D4B7808A827A85EAFBB833F7CD62DB76098BD06866373025">
            <a:extLst>
              <a:ext uri="{FF2B5EF4-FFF2-40B4-BE49-F238E27FC236}">
                <a16:creationId xmlns:a16="http://schemas.microsoft.com/office/drawing/2014/main" id="{0EAA333E-7C36-4921-817D-DDEC761940D4}"/>
              </a:ext>
            </a:extLst>
          </p:cNvPr>
          <p:cNvSpPr txBox="1"/>
          <p:nvPr>
            <p:custDataLst>
              <p:tags r:id="rId12"/>
            </p:custDataLst>
          </p:nvPr>
        </p:nvSpPr>
        <p:spPr>
          <a:xfrm>
            <a:off x="8253373" y="4686285"/>
            <a:ext cx="3261102" cy="7462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500"/>
              </a:lnSpc>
            </a:pPr>
            <a:r>
              <a:rPr lang="en-US" altLang="zh-CN" sz="2800" b="1" dirty="0">
                <a:latin typeface="Open Sans" charset="0"/>
                <a:ea typeface="Open Sans" charset="0"/>
                <a:cs typeface="Open Sans" charset="0"/>
              </a:rPr>
              <a:t>PUT IN </a:t>
            </a:r>
            <a:r>
              <a:rPr lang="en-US" altLang="zh-CN" sz="3200" b="1" dirty="0">
                <a:latin typeface="Open Sans" charset="0"/>
                <a:ea typeface="Open Sans" charset="0"/>
                <a:cs typeface="Open Sans" charset="0"/>
              </a:rPr>
              <a:t>MOTIONNNN</a:t>
            </a:r>
          </a:p>
        </p:txBody>
      </p:sp>
    </p:spTree>
    <p:extLst>
      <p:ext uri="{BB962C8B-B14F-4D97-AF65-F5344CB8AC3E}">
        <p14:creationId xmlns:p14="http://schemas.microsoft.com/office/powerpoint/2010/main" val="1075787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decel="10000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1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decel="10000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decel="10000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 autoUpdateAnimBg="0"/>
      <p:bldP spid="12" grpId="0" animBg="1" autoUpdateAnimBg="0"/>
      <p:bldP spid="30" grpId="0"/>
      <p:bldP spid="31" grpId="0" animBg="1" autoUpdateAnimBg="0"/>
      <p:bldP spid="32" grpId="0" animBg="1" autoUpdateAnimBg="0"/>
      <p:bldP spid="33" grpId="0"/>
      <p:bldP spid="3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-圆角矩形 3" descr="e7d195523061f1c0d318120d6aeaf1b6ccceb6ba3da59c0775C5DE19DDDEBC09ED96DBD9900D9848D623ECAD1D4904B78047D0015C22C8BE97228BE8B5BFF08FE7A3AE04126DA07312A96C0F69F9BAB79DCCB41FB05EF1DB6130236E82FFC765CA60B5FD98890387EADFB527016CC318D4B7808A827A85EAFBB833F7CD62DB76098BD06866373025">
            <a:extLst>
              <a:ext uri="{FF2B5EF4-FFF2-40B4-BE49-F238E27FC236}">
                <a16:creationId xmlns:a16="http://schemas.microsoft.com/office/drawing/2014/main" id="{80AAAA09-0CEA-5C42-8224-8B8359C2CCCB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 rot="2700000">
            <a:off x="8565639" y="269202"/>
            <a:ext cx="6319597" cy="6319597"/>
          </a:xfrm>
          <a:prstGeom prst="roundRect">
            <a:avLst>
              <a:gd name="adj" fmla="val 1700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FF"/>
              </a:solidFill>
            </a:endParaRPr>
          </a:p>
        </p:txBody>
      </p:sp>
      <p:pic>
        <p:nvPicPr>
          <p:cNvPr id="3" name="PA-图片 25" descr="e7d195523061f1c0d318120d6aeaf1b6ccceb6ba3da59c0775C5DE19DDDEBC09ED96DBD9900D9848D623ECAD1D4904B78047D0015C22C8BE97228BE8B5BFF08FE7A3AE04126DA07312A96C0F69F9BAB79DCCB41FB05EF1DB6130236E82FFC765CA60B5FD98890387EADFB527016CC318D4B7808A827A85EAFBB833F7CD62DB76098BD06866373025">
            <a:extLst>
              <a:ext uri="{FF2B5EF4-FFF2-40B4-BE49-F238E27FC236}">
                <a16:creationId xmlns:a16="http://schemas.microsoft.com/office/drawing/2014/main" id="{4DD7C205-3C5C-3E40-8A52-B3BB79D83A15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0951" y="657214"/>
            <a:ext cx="8899355" cy="5369276"/>
          </a:xfrm>
          <a:prstGeom prst="rect">
            <a:avLst/>
          </a:prstGeom>
        </p:spPr>
      </p:pic>
      <p:sp>
        <p:nvSpPr>
          <p:cNvPr id="5" name="PA-矩形 4" descr="e7d195523061f1c0d318120d6aeaf1b6ccceb6ba3da59c0775C5DE19DDDEBC09ED96DBD9900D9848D623ECAD1D4904B78047D0015C22C8BE97228BE8B5BFF08FE7A3AE04126DA07312A96C0F69F9BAB79DCCB41FB05EF1DB6130236E82FFC765CA60B5FD98890387EADFB527016CC318D4B7808A827A85EAFBB833F7CD62DB76098BD06866373025">
            <a:extLst>
              <a:ext uri="{FF2B5EF4-FFF2-40B4-BE49-F238E27FC236}">
                <a16:creationId xmlns:a16="http://schemas.microsoft.com/office/drawing/2014/main" id="{ACD54C5F-B004-C84F-BBFF-A6293FB3573C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362172" cy="687410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FF"/>
              </a:solidFill>
            </a:endParaRPr>
          </a:p>
        </p:txBody>
      </p:sp>
      <p:grpSp>
        <p:nvGrpSpPr>
          <p:cNvPr id="16" name="PA-组合 15" descr="e7d195523061f1c0d318120d6aeaf1b6ccceb6ba3da59c0775C5DE19DDDEBC09ED96DBD9900D9848D623ECAD1D4904B78047D0015C22C8BE97228BE8B5BFF08FE7A3AE04126DA07312A96C0F69F9BAB79DCCB41FB05EF1DB6130236E82FFC765CA60B5FD98890387EADFB527016CC318D4B7808A827A85EAFBB833F7CD62DB76098BD06866373025">
            <a:extLst>
              <a:ext uri="{FF2B5EF4-FFF2-40B4-BE49-F238E27FC236}">
                <a16:creationId xmlns:a16="http://schemas.microsoft.com/office/drawing/2014/main" id="{F121F90D-B844-491E-887B-35FDB3EAFCA6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920367" y="633630"/>
            <a:ext cx="1025251" cy="1158181"/>
            <a:chOff x="1479669" y="3959215"/>
            <a:chExt cx="1025251" cy="1158181"/>
          </a:xfrm>
        </p:grpSpPr>
        <p:grpSp>
          <p:nvGrpSpPr>
            <p:cNvPr id="6" name="Group 28">
              <a:extLst>
                <a:ext uri="{FF2B5EF4-FFF2-40B4-BE49-F238E27FC236}">
                  <a16:creationId xmlns:a16="http://schemas.microsoft.com/office/drawing/2014/main" id="{7AF48AD2-7F38-3146-A668-D7E4C0B32FC0}"/>
                </a:ext>
              </a:extLst>
            </p:cNvPr>
            <p:cNvGrpSpPr/>
            <p:nvPr/>
          </p:nvGrpSpPr>
          <p:grpSpPr>
            <a:xfrm>
              <a:off x="1479669" y="3959215"/>
              <a:ext cx="1025251" cy="1158181"/>
              <a:chOff x="5853253" y="2032340"/>
              <a:chExt cx="2050768" cy="2316664"/>
            </a:xfrm>
          </p:grpSpPr>
          <p:sp>
            <p:nvSpPr>
              <p:cNvPr id="7" name="PA-椭圆 9">
                <a:extLst>
                  <a:ext uri="{FF2B5EF4-FFF2-40B4-BE49-F238E27FC236}">
                    <a16:creationId xmlns:a16="http://schemas.microsoft.com/office/drawing/2014/main" id="{60A7758A-7BD1-2341-84FD-4941BDDD83C2}"/>
                  </a:ext>
                </a:extLst>
              </p:cNvPr>
              <p:cNvSpPr/>
              <p:nvPr>
                <p:custDataLst>
                  <p:tags r:id="rId8"/>
                </p:custDataLst>
              </p:nvPr>
            </p:nvSpPr>
            <p:spPr>
              <a:xfrm>
                <a:off x="6140956" y="2296235"/>
                <a:ext cx="1502819" cy="150281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50">
                  <a:solidFill>
                    <a:srgbClr val="FFFFFF"/>
                  </a:solidFill>
                </a:endParaRPr>
              </a:p>
            </p:txBody>
          </p:sp>
          <p:sp>
            <p:nvSpPr>
              <p:cNvPr id="8" name="PA-任意多边形 5">
                <a:extLst>
                  <a:ext uri="{FF2B5EF4-FFF2-40B4-BE49-F238E27FC236}">
                    <a16:creationId xmlns:a16="http://schemas.microsoft.com/office/drawing/2014/main" id="{27A75B6A-CA3D-914A-8076-4410B45916B9}"/>
                  </a:ext>
                </a:extLst>
              </p:cNvPr>
              <p:cNvSpPr>
                <a:spLocks noEditPoint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5853253" y="2032340"/>
                <a:ext cx="2050768" cy="2316664"/>
              </a:xfrm>
              <a:custGeom>
                <a:avLst/>
                <a:gdLst>
                  <a:gd name="T0" fmla="*/ 344 w 692"/>
                  <a:gd name="T1" fmla="*/ 0 h 774"/>
                  <a:gd name="T2" fmla="*/ 688 w 692"/>
                  <a:gd name="T3" fmla="*/ 344 h 774"/>
                  <a:gd name="T4" fmla="*/ 344 w 692"/>
                  <a:gd name="T5" fmla="*/ 774 h 774"/>
                  <a:gd name="T6" fmla="*/ 0 w 692"/>
                  <a:gd name="T7" fmla="*/ 344 h 774"/>
                  <a:gd name="T8" fmla="*/ 344 w 692"/>
                  <a:gd name="T9" fmla="*/ 0 h 774"/>
                  <a:gd name="T10" fmla="*/ 344 w 692"/>
                  <a:gd name="T11" fmla="*/ 97 h 774"/>
                  <a:gd name="T12" fmla="*/ 588 w 692"/>
                  <a:gd name="T13" fmla="*/ 342 h 774"/>
                  <a:gd name="T14" fmla="*/ 344 w 692"/>
                  <a:gd name="T15" fmla="*/ 586 h 774"/>
                  <a:gd name="T16" fmla="*/ 100 w 692"/>
                  <a:gd name="T17" fmla="*/ 342 h 774"/>
                  <a:gd name="T18" fmla="*/ 344 w 692"/>
                  <a:gd name="T19" fmla="*/ 97 h 7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92" h="774">
                    <a:moveTo>
                      <a:pt x="344" y="0"/>
                    </a:moveTo>
                    <a:cubicBezTo>
                      <a:pt x="534" y="0"/>
                      <a:pt x="685" y="154"/>
                      <a:pt x="688" y="344"/>
                    </a:cubicBezTo>
                    <a:cubicBezTo>
                      <a:pt x="692" y="618"/>
                      <a:pt x="356" y="774"/>
                      <a:pt x="344" y="774"/>
                    </a:cubicBezTo>
                    <a:cubicBezTo>
                      <a:pt x="330" y="774"/>
                      <a:pt x="0" y="590"/>
                      <a:pt x="0" y="344"/>
                    </a:cubicBezTo>
                    <a:cubicBezTo>
                      <a:pt x="0" y="154"/>
                      <a:pt x="154" y="0"/>
                      <a:pt x="344" y="0"/>
                    </a:cubicBezTo>
                    <a:close/>
                    <a:moveTo>
                      <a:pt x="344" y="97"/>
                    </a:moveTo>
                    <a:cubicBezTo>
                      <a:pt x="479" y="97"/>
                      <a:pt x="588" y="207"/>
                      <a:pt x="588" y="342"/>
                    </a:cubicBezTo>
                    <a:cubicBezTo>
                      <a:pt x="588" y="476"/>
                      <a:pt x="479" y="586"/>
                      <a:pt x="344" y="586"/>
                    </a:cubicBezTo>
                    <a:cubicBezTo>
                      <a:pt x="209" y="586"/>
                      <a:pt x="100" y="476"/>
                      <a:pt x="100" y="342"/>
                    </a:cubicBezTo>
                    <a:cubicBezTo>
                      <a:pt x="100" y="207"/>
                      <a:pt x="209" y="97"/>
                      <a:pt x="344" y="97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85725">
                <a:solidFill>
                  <a:schemeClr val="bg1"/>
                </a:solidFill>
              </a:ln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5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D8A44DF0-9BFA-D945-9C15-9B538157F459}"/>
                </a:ext>
              </a:extLst>
            </p:cNvPr>
            <p:cNvGrpSpPr/>
            <p:nvPr/>
          </p:nvGrpSpPr>
          <p:grpSpPr>
            <a:xfrm>
              <a:off x="1838222" y="4285729"/>
              <a:ext cx="315054" cy="427532"/>
              <a:chOff x="0" y="-1587"/>
              <a:chExt cx="893763" cy="1212850"/>
            </a:xfrm>
            <a:solidFill>
              <a:schemeClr val="accent1"/>
            </a:solidFill>
          </p:grpSpPr>
          <p:sp>
            <p:nvSpPr>
              <p:cNvPr id="13" name="PA-任意多边形 5">
                <a:extLst>
                  <a:ext uri="{FF2B5EF4-FFF2-40B4-BE49-F238E27FC236}">
                    <a16:creationId xmlns:a16="http://schemas.microsoft.com/office/drawing/2014/main" id="{FF28D9B1-4EE9-E245-882D-8842DA777A63}"/>
                  </a:ext>
                </a:extLst>
              </p:cNvPr>
              <p:cNvSpPr>
                <a:spLocks noEditPoints="1"/>
              </p:cNvSpPr>
              <p:nvPr>
                <p:custDataLst>
                  <p:tags r:id="rId6"/>
                </p:custDataLst>
              </p:nvPr>
            </p:nvSpPr>
            <p:spPr bwMode="auto">
              <a:xfrm>
                <a:off x="0" y="-1587"/>
                <a:ext cx="893763" cy="1212850"/>
              </a:xfrm>
              <a:custGeom>
                <a:avLst/>
                <a:gdLst>
                  <a:gd name="T0" fmla="*/ 221 w 236"/>
                  <a:gd name="T1" fmla="*/ 173 h 322"/>
                  <a:gd name="T2" fmla="*/ 236 w 236"/>
                  <a:gd name="T3" fmla="*/ 117 h 322"/>
                  <a:gd name="T4" fmla="*/ 118 w 236"/>
                  <a:gd name="T5" fmla="*/ 0 h 322"/>
                  <a:gd name="T6" fmla="*/ 0 w 236"/>
                  <a:gd name="T7" fmla="*/ 117 h 322"/>
                  <a:gd name="T8" fmla="*/ 15 w 236"/>
                  <a:gd name="T9" fmla="*/ 173 h 322"/>
                  <a:gd name="T10" fmla="*/ 117 w 236"/>
                  <a:gd name="T11" fmla="*/ 322 h 322"/>
                  <a:gd name="T12" fmla="*/ 221 w 236"/>
                  <a:gd name="T13" fmla="*/ 173 h 322"/>
                  <a:gd name="T14" fmla="*/ 29 w 236"/>
                  <a:gd name="T15" fmla="*/ 169 h 322"/>
                  <a:gd name="T16" fmla="*/ 15 w 236"/>
                  <a:gd name="T17" fmla="*/ 117 h 322"/>
                  <a:gd name="T18" fmla="*/ 118 w 236"/>
                  <a:gd name="T19" fmla="*/ 15 h 322"/>
                  <a:gd name="T20" fmla="*/ 221 w 236"/>
                  <a:gd name="T21" fmla="*/ 117 h 322"/>
                  <a:gd name="T22" fmla="*/ 208 w 236"/>
                  <a:gd name="T23" fmla="*/ 167 h 322"/>
                  <a:gd name="T24" fmla="*/ 117 w 236"/>
                  <a:gd name="T25" fmla="*/ 295 h 322"/>
                  <a:gd name="T26" fmla="*/ 29 w 236"/>
                  <a:gd name="T27" fmla="*/ 169 h 3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36" h="322">
                    <a:moveTo>
                      <a:pt x="221" y="173"/>
                    </a:moveTo>
                    <a:cubicBezTo>
                      <a:pt x="231" y="156"/>
                      <a:pt x="236" y="137"/>
                      <a:pt x="236" y="117"/>
                    </a:cubicBezTo>
                    <a:cubicBezTo>
                      <a:pt x="236" y="53"/>
                      <a:pt x="183" y="0"/>
                      <a:pt x="118" y="0"/>
                    </a:cubicBezTo>
                    <a:cubicBezTo>
                      <a:pt x="53" y="0"/>
                      <a:pt x="0" y="53"/>
                      <a:pt x="0" y="117"/>
                    </a:cubicBezTo>
                    <a:cubicBezTo>
                      <a:pt x="0" y="137"/>
                      <a:pt x="5" y="156"/>
                      <a:pt x="15" y="173"/>
                    </a:cubicBezTo>
                    <a:cubicBezTo>
                      <a:pt x="38" y="211"/>
                      <a:pt x="117" y="322"/>
                      <a:pt x="117" y="322"/>
                    </a:cubicBezTo>
                    <a:cubicBezTo>
                      <a:pt x="117" y="322"/>
                      <a:pt x="198" y="213"/>
                      <a:pt x="221" y="173"/>
                    </a:cubicBezTo>
                    <a:close/>
                    <a:moveTo>
                      <a:pt x="29" y="169"/>
                    </a:moveTo>
                    <a:cubicBezTo>
                      <a:pt x="19" y="153"/>
                      <a:pt x="15" y="135"/>
                      <a:pt x="15" y="117"/>
                    </a:cubicBezTo>
                    <a:cubicBezTo>
                      <a:pt x="15" y="61"/>
                      <a:pt x="61" y="15"/>
                      <a:pt x="118" y="15"/>
                    </a:cubicBezTo>
                    <a:cubicBezTo>
                      <a:pt x="175" y="15"/>
                      <a:pt x="221" y="61"/>
                      <a:pt x="221" y="117"/>
                    </a:cubicBezTo>
                    <a:cubicBezTo>
                      <a:pt x="221" y="135"/>
                      <a:pt x="216" y="152"/>
                      <a:pt x="208" y="167"/>
                    </a:cubicBezTo>
                    <a:cubicBezTo>
                      <a:pt x="187" y="202"/>
                      <a:pt x="117" y="295"/>
                      <a:pt x="117" y="295"/>
                    </a:cubicBezTo>
                    <a:cubicBezTo>
                      <a:pt x="117" y="295"/>
                      <a:pt x="49" y="201"/>
                      <a:pt x="29" y="16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29A1C2"/>
                  </a:solidFill>
                  <a:latin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" name="PA-任意多边形 6">
                <a:extLst>
                  <a:ext uri="{FF2B5EF4-FFF2-40B4-BE49-F238E27FC236}">
                    <a16:creationId xmlns:a16="http://schemas.microsoft.com/office/drawing/2014/main" id="{384355B6-5C04-6542-872D-8112420DA24E}"/>
                  </a:ext>
                </a:extLst>
              </p:cNvPr>
              <p:cNvSpPr>
                <a:spLocks noEditPoints="1"/>
              </p:cNvSpPr>
              <p:nvPr>
                <p:custDataLst>
                  <p:tags r:id="rId7"/>
                </p:custDataLst>
              </p:nvPr>
            </p:nvSpPr>
            <p:spPr bwMode="auto">
              <a:xfrm>
                <a:off x="242888" y="201613"/>
                <a:ext cx="407988" cy="406400"/>
              </a:xfrm>
              <a:custGeom>
                <a:avLst/>
                <a:gdLst>
                  <a:gd name="T0" fmla="*/ 54 w 108"/>
                  <a:gd name="T1" fmla="*/ 0 h 108"/>
                  <a:gd name="T2" fmla="*/ 0 w 108"/>
                  <a:gd name="T3" fmla="*/ 54 h 108"/>
                  <a:gd name="T4" fmla="*/ 54 w 108"/>
                  <a:gd name="T5" fmla="*/ 108 h 108"/>
                  <a:gd name="T6" fmla="*/ 108 w 108"/>
                  <a:gd name="T7" fmla="*/ 54 h 108"/>
                  <a:gd name="T8" fmla="*/ 54 w 108"/>
                  <a:gd name="T9" fmla="*/ 0 h 108"/>
                  <a:gd name="T10" fmla="*/ 54 w 108"/>
                  <a:gd name="T11" fmla="*/ 93 h 108"/>
                  <a:gd name="T12" fmla="*/ 15 w 108"/>
                  <a:gd name="T13" fmla="*/ 54 h 108"/>
                  <a:gd name="T14" fmla="*/ 54 w 108"/>
                  <a:gd name="T15" fmla="*/ 15 h 108"/>
                  <a:gd name="T16" fmla="*/ 93 w 108"/>
                  <a:gd name="T17" fmla="*/ 54 h 108"/>
                  <a:gd name="T18" fmla="*/ 54 w 108"/>
                  <a:gd name="T19" fmla="*/ 93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8" h="108">
                    <a:moveTo>
                      <a:pt x="54" y="0"/>
                    </a:moveTo>
                    <a:cubicBezTo>
                      <a:pt x="24" y="0"/>
                      <a:pt x="0" y="24"/>
                      <a:pt x="0" y="54"/>
                    </a:cubicBezTo>
                    <a:cubicBezTo>
                      <a:pt x="0" y="84"/>
                      <a:pt x="24" y="108"/>
                      <a:pt x="54" y="108"/>
                    </a:cubicBezTo>
                    <a:cubicBezTo>
                      <a:pt x="84" y="108"/>
                      <a:pt x="108" y="84"/>
                      <a:pt x="108" y="54"/>
                    </a:cubicBezTo>
                    <a:cubicBezTo>
                      <a:pt x="108" y="24"/>
                      <a:pt x="84" y="0"/>
                      <a:pt x="54" y="0"/>
                    </a:cubicBezTo>
                    <a:moveTo>
                      <a:pt x="54" y="93"/>
                    </a:moveTo>
                    <a:cubicBezTo>
                      <a:pt x="32" y="93"/>
                      <a:pt x="15" y="75"/>
                      <a:pt x="15" y="54"/>
                    </a:cubicBezTo>
                    <a:cubicBezTo>
                      <a:pt x="15" y="32"/>
                      <a:pt x="32" y="15"/>
                      <a:pt x="54" y="15"/>
                    </a:cubicBezTo>
                    <a:cubicBezTo>
                      <a:pt x="76" y="15"/>
                      <a:pt x="93" y="32"/>
                      <a:pt x="93" y="54"/>
                    </a:cubicBezTo>
                    <a:cubicBezTo>
                      <a:pt x="93" y="75"/>
                      <a:pt x="76" y="93"/>
                      <a:pt x="54" y="93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29A1C2"/>
                  </a:solidFill>
                  <a:latin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20" name="PA-文本框 19" descr="e7d195523061f1c0d318120d6aeaf1b6ccceb6ba3da59c0775C5DE19DDDEBC09ED96DBD9900D9848D623ECAD1D4904B78047D0015C22C8BE97228BE8B5BFF08FE7A3AE04126DA07312A96C0F69F9BAB79DCCB41FB05EF1DB6130236E82FFC765CA60B5FD98890387EADFB527016CC318D4B7808A827A85EAFBB833F7CD62DB76098BD06866373025">
            <a:extLst>
              <a:ext uri="{FF2B5EF4-FFF2-40B4-BE49-F238E27FC236}">
                <a16:creationId xmlns:a16="http://schemas.microsoft.com/office/drawing/2014/main" id="{FC4147A1-A3B9-794B-9B93-A4194E969E30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1155013" y="2059511"/>
            <a:ext cx="468462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spc="300" dirty="0">
                <a:solidFill>
                  <a:srgbClr val="000000">
                    <a:lumMod val="75000"/>
                    <a:lumOff val="25000"/>
                  </a:srgbClr>
                </a:solidFill>
                <a:latin typeface="Open Sans Semibold" charset="0"/>
                <a:ea typeface="Open Sans Semibold" charset="0"/>
                <a:cs typeface="Open Sans Semibold" charset="0"/>
              </a:rPr>
              <a:t>PYTHON</a:t>
            </a:r>
          </a:p>
          <a:p>
            <a:r>
              <a:rPr lang="en-US" altLang="zh-CN" sz="3200" b="1" spc="300" dirty="0">
                <a:solidFill>
                  <a:srgbClr val="000000">
                    <a:lumMod val="75000"/>
                    <a:lumOff val="25000"/>
                  </a:srgbClr>
                </a:solidFill>
                <a:latin typeface="Open Sans Semibold" charset="0"/>
                <a:ea typeface="Open Sans Semibold" charset="0"/>
                <a:cs typeface="Open Sans Semibold" charset="0"/>
              </a:rPr>
              <a:t>SAFEGRAPH DATASETS (AWS)</a:t>
            </a:r>
          </a:p>
          <a:p>
            <a:r>
              <a:rPr lang="en-US" altLang="zh-CN" sz="3200" b="1" spc="300" dirty="0">
                <a:solidFill>
                  <a:srgbClr val="000000">
                    <a:lumMod val="75000"/>
                    <a:lumOff val="25000"/>
                  </a:srgbClr>
                </a:solidFill>
                <a:latin typeface="Open Sans Semibold" charset="0"/>
                <a:ea typeface="Open Sans Semibold" charset="0"/>
                <a:cs typeface="Open Sans Semibold" charset="0"/>
              </a:rPr>
              <a:t>GOOGLE COLAB</a:t>
            </a:r>
          </a:p>
          <a:p>
            <a:r>
              <a:rPr lang="en-US" altLang="zh-CN" sz="3200" b="1" spc="300" dirty="0">
                <a:solidFill>
                  <a:srgbClr val="000000">
                    <a:lumMod val="75000"/>
                    <a:lumOff val="25000"/>
                  </a:srgbClr>
                </a:solidFill>
                <a:latin typeface="Open Sans Semibold" charset="0"/>
                <a:ea typeface="Open Sans Semibold" charset="0"/>
                <a:cs typeface="Open Sans Semibold" charset="0"/>
              </a:rPr>
              <a:t>PATIENCE</a:t>
            </a:r>
          </a:p>
          <a:p>
            <a:r>
              <a:rPr lang="en-US" altLang="zh-CN" sz="3200" b="1" spc="300" dirty="0">
                <a:solidFill>
                  <a:srgbClr val="000000">
                    <a:lumMod val="75000"/>
                    <a:lumOff val="25000"/>
                  </a:srgbClr>
                </a:solidFill>
                <a:latin typeface="Open Sans Semibold" charset="0"/>
                <a:ea typeface="Open Sans Semibold" charset="0"/>
                <a:cs typeface="Open Sans Semibold" charset="0"/>
              </a:rPr>
              <a:t>PASSION</a:t>
            </a:r>
            <a:endParaRPr lang="zh-CN" altLang="en-US" sz="3200" b="1" spc="300" dirty="0">
              <a:solidFill>
                <a:srgbClr val="000000">
                  <a:lumMod val="75000"/>
                  <a:lumOff val="25000"/>
                </a:srgbClr>
              </a:solidFill>
              <a:latin typeface="Open Sans Semibold" charset="0"/>
              <a:ea typeface="Open Sans Semibold" charset="0"/>
              <a:cs typeface="Open Sans Semibold" charset="0"/>
            </a:endParaRPr>
          </a:p>
        </p:txBody>
      </p:sp>
      <p:sp>
        <p:nvSpPr>
          <p:cNvPr id="22" name="e7d195523061f1c0" descr="e7d195523061f1c0d318120d6aeaf1b6ccceb6ba3da59c0775C5DE19DDDEBC09ED96DBD9900D9848D623ECAD1D4904B78047D0015C22C8BE97228BE8B5BFF08FE7A3AE04126DA07312A96C0F69F9BAB79DCCB41FB05EF1DB6130236E82FFC765CA60B5FD98890387EADFB527016CC318D4B7808A827A85EAFBB833F7CD62DB76098BD06866373025" hidden="1"/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solidFill>
                  <a:srgbClr val="000000"/>
                </a:solidFill>
              </a:rPr>
              <a:t>e7d195523061f1c0d318120d6aeaf1b6ccceb6ba3da59c0775C5DE19DDDEBC09ED96DBD9900D9848D623ECAD1D4904B78047D0015C22C8BE97228BE8B5BFF08FE7A3AE04126DA07312A96C0F69F9BAB79DCCB41FB05EF1DB6130236E82FFC765CA60B5FD98890387EADFB527016CC318D4B7808A827A85EAFBB833F7CD62DB76098BD06866373025</a:t>
            </a:r>
            <a:endParaRPr lang="zh-CN" altLang="en-US" sz="100">
              <a:solidFill>
                <a:srgbClr val="000000"/>
              </a:solidFill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2DA52B89-812D-4E96-B446-5DC116FD7B8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725474" y="930167"/>
            <a:ext cx="6776240" cy="4187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21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decel="100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 autoUpdateAnimBg="0"/>
      <p:bldP spid="5" grpId="0" animBg="1" autoUpdateAnimBg="0"/>
      <p:bldP spid="2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A-椭圆 2" descr="e7d195523061f1c0d318120d6aeaf1b6ccceb6ba3da59c0775C5DE19DDDEBC09ED96DBD9900D9848D623ECAD1D4904B78047D0015C22C8BE97228BE8B5BFF08FE7A3AE04126DA07312A96C0F69F9BAB79DCCB41FB05EF1DB6130236E82FFC765CA60B5FD98890387EADFB527016CC318D4B7808A827A85EAFBB833F7CD62DB76098BD06866373025">
            <a:extLst>
              <a:ext uri="{FF2B5EF4-FFF2-40B4-BE49-F238E27FC236}">
                <a16:creationId xmlns:a16="http://schemas.microsoft.com/office/drawing/2014/main" id="{A8EB7332-4459-A345-A4D9-8375B4355CB4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3118562" y="-1929888"/>
            <a:ext cx="10592119" cy="1059212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800100" sx="102000" sy="102000" algn="ctr" rotWithShape="0">
              <a:prstClr val="black">
                <a:alpha val="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FF"/>
              </a:solidFill>
            </a:endParaRPr>
          </a:p>
        </p:txBody>
      </p:sp>
      <p:sp>
        <p:nvSpPr>
          <p:cNvPr id="4" name="PA-圆角矩形 3" descr="e7d195523061f1c0d318120d6aeaf1b6ccceb6ba3da59c0775C5DE19DDDEBC09ED96DBD9900D9848D623ECAD1D4904B78047D0015C22C8BE97228BE8B5BFF08FE7A3AE04126DA07312A96C0F69F9BAB79DCCB41FB05EF1DB6130236E82FFC765CA60B5FD98890387EADFB527016CC318D4B7808A827A85EAFBB833F7CD62DB76098BD06866373025">
            <a:extLst>
              <a:ext uri="{FF2B5EF4-FFF2-40B4-BE49-F238E27FC236}">
                <a16:creationId xmlns:a16="http://schemas.microsoft.com/office/drawing/2014/main" id="{063B6F5C-5FB5-2F46-9767-54EA79B0B35E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 rot="2700000">
            <a:off x="1065184" y="1483901"/>
            <a:ext cx="3834656" cy="3834656"/>
          </a:xfrm>
          <a:prstGeom prst="roundRect">
            <a:avLst>
              <a:gd name="adj" fmla="val 32579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FF"/>
              </a:solidFill>
            </a:endParaRPr>
          </a:p>
        </p:txBody>
      </p:sp>
      <p:sp>
        <p:nvSpPr>
          <p:cNvPr id="5" name="PA-圆角矩形 4" descr="e7d195523061f1c0d318120d6aeaf1b6ccceb6ba3da59c0775C5DE19DDDEBC09ED96DBD9900D9848D623ECAD1D4904B78047D0015C22C8BE97228BE8B5BFF08FE7A3AE04126DA07312A96C0F69F9BAB79DCCB41FB05EF1DB6130236E82FFC765CA60B5FD98890387EADFB527016CC318D4B7808A827A85EAFBB833F7CD62DB76098BD06866373025">
            <a:extLst>
              <a:ext uri="{FF2B5EF4-FFF2-40B4-BE49-F238E27FC236}">
                <a16:creationId xmlns:a16="http://schemas.microsoft.com/office/drawing/2014/main" id="{BE683527-45A1-0245-BF5F-6ECD6B6ECA58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 rot="2700000">
            <a:off x="-302244" y="3126754"/>
            <a:ext cx="604488" cy="604488"/>
          </a:xfrm>
          <a:prstGeom prst="roundRect">
            <a:avLst>
              <a:gd name="adj" fmla="val 10465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FF"/>
              </a:solidFill>
            </a:endParaRPr>
          </a:p>
        </p:txBody>
      </p:sp>
      <p:cxnSp>
        <p:nvCxnSpPr>
          <p:cNvPr id="6" name="直线连接符 5" descr="e7d195523061f1c0d318120d6aeaf1b6ccceb6ba3da59c0775C5DE19DDDEBC09ED96DBD9900D9848D623ECAD1D4904B78047D0015C22C8BE97228BE8B5BFF08FE7A3AE04126DA07312A96C0F69F9BAB79DCCB41FB05EF1DB6130236E82FFC765CA60B5FD98890387EADFB527016CC318D4B7808A827A85EAFBB833F7CD62DB76098BD06866373025">
            <a:extLst>
              <a:ext uri="{FF2B5EF4-FFF2-40B4-BE49-F238E27FC236}">
                <a16:creationId xmlns:a16="http://schemas.microsoft.com/office/drawing/2014/main" id="{827E82B1-0087-FD4B-8055-39C93D240042}"/>
              </a:ext>
            </a:extLst>
          </p:cNvPr>
          <p:cNvCxnSpPr>
            <a:cxnSpLocks/>
          </p:cNvCxnSpPr>
          <p:nvPr/>
        </p:nvCxnSpPr>
        <p:spPr>
          <a:xfrm>
            <a:off x="6203950" y="2364205"/>
            <a:ext cx="0" cy="212959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PA-PicturePlaceholder 1" descr="e7d195523061f1c0d318120d6aeaf1b6ccceb6ba3da59c0775C5DE19DDDEBC09ED96DBD9900D9848D623ECAD1D4904B78047D0015C22C8BE97228BE8B5BFF08FE7A3AE04126DA07312A96C0F69F9BAB79DCCB41FB05EF1DB6130236E82FFC765CA60B5FD98890387EADFB527016CC318D4B7808A827A85EAFBB833F7CD62DB76098BD06866373025">
            <a:extLst>
              <a:ext uri="{FF2B5EF4-FFF2-40B4-BE49-F238E27FC236}">
                <a16:creationId xmlns:a16="http://schemas.microsoft.com/office/drawing/2014/main" id="{0720B405-4394-414E-B267-0E1D4DF6524C}"/>
              </a:ext>
            </a:extLst>
          </p:cNvPr>
          <p:cNvSpPr>
            <a:spLocks noGrp="1"/>
          </p:cNvSpPr>
          <p:nvPr>
            <p:ph type="pic" sz="quarter" idx="10"/>
            <p:custDataLst>
              <p:tags r:id="rId4"/>
            </p:custDataLst>
          </p:nvPr>
        </p:nvSpPr>
        <p:spPr>
          <a:xfrm rot="2700000">
            <a:off x="1585369" y="1969035"/>
            <a:ext cx="2794284" cy="2794282"/>
          </a:xfrm>
          <a:blipFill dpi="0" rotWithShape="0">
            <a:blip r:embed="rId6"/>
            <a:srcRect/>
            <a:stretch>
              <a:fillRect l="-6812" r="-6812"/>
            </a:stretch>
          </a:blipFill>
        </p:spPr>
      </p:sp>
      <p:sp>
        <p:nvSpPr>
          <p:cNvPr id="9" name="e7d195523061f1c0" descr="e7d195523061f1c0d318120d6aeaf1b6ccceb6ba3da59c0775C5DE19DDDEBC09ED96DBD9900D9848D623ECAD1D4904B78047D0015C22C8BE97228BE8B5BFF08FE7A3AE04126DA07312A96C0F69F9BAB79DCCB41FB05EF1DB6130236E82FFC765CA60B5FD98890387EADFB527016CC318D4B7808A827A85EAFBB833F7CD62DB76098BD06866373025" hidden="1"/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solidFill>
                  <a:srgbClr val="000000"/>
                </a:solidFill>
              </a:rPr>
              <a:t>e7d195523061f1c0d318120d6aeaf1b6ccceb6ba3da59c0775C5DE19DDDEBC09ED96DBD9900D9848D623ECAD1D4904B78047D0015C22C8BE97228BE8B5BFF08FE7A3AE04126DA07312A96C0F69F9BAB79DCCB41FB05EF1DB6130236E82FFC765CA60B5FD98890387EADFB527016CC318D4B7808A827A85EAFBB833F7CD62DB76098BD06866373025</a:t>
            </a:r>
            <a:endParaRPr lang="zh-CN" altLang="en-US" sz="100">
              <a:solidFill>
                <a:srgbClr val="000000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4AEE26A-9D98-4B0C-A3D2-32A24DA578A0}"/>
              </a:ext>
            </a:extLst>
          </p:cNvPr>
          <p:cNvSpPr/>
          <p:nvPr/>
        </p:nvSpPr>
        <p:spPr>
          <a:xfrm>
            <a:off x="4544840" y="197810"/>
            <a:ext cx="220824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000" b="1" dirty="0">
                <a:latin typeface="Open Sans"/>
              </a:rPr>
              <a:t>Ho: μ = 56000	</a:t>
            </a:r>
          </a:p>
          <a:p>
            <a:r>
              <a:rPr lang="it-IT" sz="2000" b="1" dirty="0">
                <a:latin typeface="Open Sans"/>
              </a:rPr>
              <a:t>Ha: μ ≠ 56000</a:t>
            </a:r>
            <a:endParaRPr lang="en-US" sz="2000" b="1" dirty="0">
              <a:latin typeface="Open Sans"/>
            </a:endParaRPr>
          </a:p>
        </p:txBody>
      </p:sp>
      <p:sp>
        <p:nvSpPr>
          <p:cNvPr id="13" name="文本框 6" descr="e7d195523061f1c0d318120d6aeaf1b6ccceb6ba3da59c0775C5DE19DDDEBC09ED96DBD9900D9848D623ECAD1D4904B78047D0015C22C8BE97228BE8B5BFF08FE7A3AE04126DA07312A96C0F69F9BAB74C46B725AFB1A708D984D37AD95344670D96AF8C99654830F8DAEB8AF963DFE993C5D0331C1EA2F2EA108BE97C097A48A3D9250F9A4B2FBB">
            <a:extLst>
              <a:ext uri="{FF2B5EF4-FFF2-40B4-BE49-F238E27FC236}">
                <a16:creationId xmlns:a16="http://schemas.microsoft.com/office/drawing/2014/main" id="{1A48538C-1A24-4CE0-888B-CB6D8165E99D}"/>
              </a:ext>
            </a:extLst>
          </p:cNvPr>
          <p:cNvSpPr txBox="1"/>
          <p:nvPr/>
        </p:nvSpPr>
        <p:spPr>
          <a:xfrm>
            <a:off x="5323322" y="4251534"/>
            <a:ext cx="612883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spc="300" dirty="0">
                <a:latin typeface="Open Sans" charset="0"/>
                <a:ea typeface="Open Sans" charset="0"/>
                <a:cs typeface="Open Sans" charset="0"/>
              </a:rPr>
              <a:t>There is 95% CONFIDENCE that the INCOME GENERATED MEAN is between $875188.55 AND $879709.15. This ‘narrow’ range was expected given that the data was a pretty hefty quantity (4 mill+ data points). It is good to assume that the data pool is relatively unbiased. </a:t>
            </a:r>
          </a:p>
        </p:txBody>
      </p:sp>
      <p:sp>
        <p:nvSpPr>
          <p:cNvPr id="17" name="文本框 6" descr="e7d195523061f1c0d318120d6aeaf1b6ccceb6ba3da59c0775C5DE19DDDEBC09ED96DBD9900D9848D623ECAD1D4904B78047D0015C22C8BE97228BE8B5BFF08FE7A3AE04126DA07312A96C0F69F9BAB74C46B725AFB1A708D984D37AD95344670D96AF8C99654830F8DAEB8AF963DFE993C5D0331C1EA2F2EA108BE97C097A48A3D9250F9A4B2FBB">
            <a:extLst>
              <a:ext uri="{FF2B5EF4-FFF2-40B4-BE49-F238E27FC236}">
                <a16:creationId xmlns:a16="http://schemas.microsoft.com/office/drawing/2014/main" id="{D55F3635-3AFA-4C85-9693-36BEEDACD716}"/>
              </a:ext>
            </a:extLst>
          </p:cNvPr>
          <p:cNvSpPr txBox="1"/>
          <p:nvPr/>
        </p:nvSpPr>
        <p:spPr>
          <a:xfrm>
            <a:off x="5163288" y="1089519"/>
            <a:ext cx="681960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spc="300" dirty="0">
                <a:latin typeface="Open Sans" charset="0"/>
                <a:ea typeface="Open Sans" charset="0"/>
                <a:cs typeface="Open Sans" charset="0"/>
              </a:rPr>
              <a:t>THE T-TEST yielded LOW P-value of 0, indicating that it’s unlikely to occur by random chance. </a:t>
            </a:r>
          </a:p>
          <a:p>
            <a:r>
              <a:rPr lang="en-US" altLang="zh-CN" sz="1600" b="1" spc="300" dirty="0">
                <a:latin typeface="Open Sans" charset="0"/>
                <a:ea typeface="Open Sans" charset="0"/>
                <a:cs typeface="Open Sans" charset="0"/>
              </a:rPr>
              <a:t>(Z-test not utilized </a:t>
            </a:r>
            <a:r>
              <a:rPr lang="en-US" altLang="zh-CN" sz="1600" b="1" spc="300" dirty="0" err="1">
                <a:latin typeface="Open Sans" charset="0"/>
                <a:ea typeface="Open Sans" charset="0"/>
                <a:cs typeface="Open Sans" charset="0"/>
              </a:rPr>
              <a:t>bc</a:t>
            </a:r>
            <a:r>
              <a:rPr lang="en-US" altLang="zh-CN" sz="1600" b="1" spc="300" dirty="0">
                <a:latin typeface="Open Sans" charset="0"/>
                <a:ea typeface="Open Sans" charset="0"/>
                <a:cs typeface="Open Sans" charset="0"/>
              </a:rPr>
              <a:t> US income is not evenly distributed!!) Sample mean is significantly different at $56000 and greater vs income of less than $56000. </a:t>
            </a:r>
          </a:p>
        </p:txBody>
      </p:sp>
      <p:sp>
        <p:nvSpPr>
          <p:cNvPr id="18" name="文本框 6" descr="e7d195523061f1c0d318120d6aeaf1b6ccceb6ba3da59c0775C5DE19DDDEBC09ED96DBD9900D9848D623ECAD1D4904B78047D0015C22C8BE97228BE8B5BFF08FE7A3AE04126DA07312A96C0F69F9BAB74C46B725AFB1A708D984D37AD95344670D96AF8C99654830F8DAEB8AF963DFE993C5D0331C1EA2F2EA108BE97C097A48A3D9250F9A4B2FBB">
            <a:extLst>
              <a:ext uri="{FF2B5EF4-FFF2-40B4-BE49-F238E27FC236}">
                <a16:creationId xmlns:a16="http://schemas.microsoft.com/office/drawing/2014/main" id="{92E7C2B5-AA4A-488A-8720-77CE301A87B2}"/>
              </a:ext>
            </a:extLst>
          </p:cNvPr>
          <p:cNvSpPr txBox="1"/>
          <p:nvPr/>
        </p:nvSpPr>
        <p:spPr>
          <a:xfrm>
            <a:off x="6025493" y="2739509"/>
            <a:ext cx="589550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spc="300" dirty="0">
                <a:latin typeface="Open Sans" charset="0"/>
                <a:ea typeface="Open Sans" charset="0"/>
                <a:cs typeface="Open Sans" charset="0"/>
              </a:rPr>
              <a:t>THE T-STAT value of 152.08 is much GREATER than 1.96 THUS REJECTION of the H</a:t>
            </a:r>
            <a:r>
              <a:rPr lang="en-US" altLang="zh-CN" sz="1600" b="1" spc="300" baseline="-25000" dirty="0">
                <a:latin typeface="Open Sans" charset="0"/>
                <a:ea typeface="Open Sans" charset="0"/>
                <a:cs typeface="Open Sans" charset="0"/>
              </a:rPr>
              <a:t>O</a:t>
            </a:r>
            <a:r>
              <a:rPr lang="en-US" altLang="zh-CN" sz="1600" b="1" spc="300" dirty="0">
                <a:latin typeface="Open Sans" charset="0"/>
                <a:ea typeface="Open Sans" charset="0"/>
                <a:cs typeface="Open Sans" charset="0"/>
              </a:rPr>
              <a:t> HYPOTHESIS. There is significant difference between the SAMPLE and HYPOTHESIZED mean!</a:t>
            </a:r>
          </a:p>
        </p:txBody>
      </p:sp>
    </p:spTree>
    <p:extLst>
      <p:ext uri="{BB962C8B-B14F-4D97-AF65-F5344CB8AC3E}">
        <p14:creationId xmlns:p14="http://schemas.microsoft.com/office/powerpoint/2010/main" val="4129529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3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 autoUpdateAnimBg="0"/>
      <p:bldP spid="12" grpId="0"/>
      <p:bldP spid="13" grpId="0"/>
      <p:bldP spid="17" grpId="0"/>
      <p:bldP spid="1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A-矩形 2" descr="e7d195523061f1c0d318120d6aeaf1b6ccceb6ba3da59c0775C5DE19DDDEBC09ED96DBD9900D9848D623ECAD1D4904B78047D0015C22C8BE97228BE8B5BFF08FE7A3AE04126DA07312A96C0F69F9BAB79DCCB41FB05EF1DB6130236E82FFC765CA60B5FD98890387EADFB527016CC318D4B7808A827A85EAFBB833F7CD62DB76098BD06866373025">
            <a:extLst>
              <a:ext uri="{FF2B5EF4-FFF2-40B4-BE49-F238E27FC236}">
                <a16:creationId xmlns:a16="http://schemas.microsoft.com/office/drawing/2014/main" id="{ED0367E3-669B-BF46-863F-F85166CD1D1D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0"/>
            <a:ext cx="328705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FF"/>
              </a:solidFill>
            </a:endParaRPr>
          </a:p>
        </p:txBody>
      </p:sp>
      <p:sp>
        <p:nvSpPr>
          <p:cNvPr id="5" name="PA-椭圆 4" descr="e7d195523061f1c0d318120d6aeaf1b6ccceb6ba3da59c0775C5DE19DDDEBC09ED96DBD9900D9848D623ECAD1D4904B78047D0015C22C8BE97228BE8B5BFF08FE7A3AE04126DA07312A96C0F69F9BAB79DCCB41FB05EF1DB6130236E82FFC765CA60B5FD98890387EADFB527016CC318D4B7808A827A85EAFBB833F7CD62DB76098BD06866373025">
            <a:extLst>
              <a:ext uri="{FF2B5EF4-FFF2-40B4-BE49-F238E27FC236}">
                <a16:creationId xmlns:a16="http://schemas.microsoft.com/office/drawing/2014/main" id="{CF936462-1F66-1C44-BBA4-FEBDF50814FE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-779577" y="2698971"/>
            <a:ext cx="1559154" cy="155915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800100" sx="102000" sy="102000" algn="ctr" rotWithShape="0">
              <a:prstClr val="black">
                <a:alpha val="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FF"/>
              </a:solidFill>
            </a:endParaRPr>
          </a:p>
        </p:txBody>
      </p:sp>
      <p:sp>
        <p:nvSpPr>
          <p:cNvPr id="7" name="PA-矩形 6" descr="e7d195523061f1c0d318120d6aeaf1b6ccceb6ba3da59c0775C5DE19DDDEBC09ED96DBD9900D9848D623ECAD1D4904B78047D0015C22C8BE97228BE8B5BFF08FE7A3AE04126DA07312A96C0F69F9BAB79DCCB41FB05EF1DB6130236E82FFC765CA60B5FD98890387EADFB527016CC318D4B7808A827A85EAFBB833F7CD62DB76098BD06866373025">
            <a:extLst>
              <a:ext uri="{FF2B5EF4-FFF2-40B4-BE49-F238E27FC236}">
                <a16:creationId xmlns:a16="http://schemas.microsoft.com/office/drawing/2014/main" id="{2CA05F1C-02DF-564D-B3B2-20801D53B239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11308741" y="8649817"/>
            <a:ext cx="124745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000000">
                    <a:lumMod val="75000"/>
                    <a:lumOff val="25000"/>
                  </a:srgbClr>
                </a:solidFill>
                <a:latin typeface="Open Sans Semibold" charset="0"/>
                <a:ea typeface="Open Sans Semibold" charset="0"/>
                <a:cs typeface="Open Sans Semibold" charset="0"/>
              </a:rPr>
              <a:t>RETRO </a:t>
            </a:r>
            <a:endParaRPr lang="zh-CN" altLang="en-US" sz="2400" b="1" dirty="0">
              <a:solidFill>
                <a:srgbClr val="000000">
                  <a:lumMod val="75000"/>
                  <a:lumOff val="25000"/>
                </a:srgbClr>
              </a:solidFill>
              <a:latin typeface="Open Sans Semibold" charset="0"/>
              <a:ea typeface="Open Sans Semibold" charset="0"/>
              <a:cs typeface="Open Sans Semibold" charset="0"/>
            </a:endParaRPr>
          </a:p>
        </p:txBody>
      </p:sp>
      <p:sp>
        <p:nvSpPr>
          <p:cNvPr id="11" name="PA-文本框 10" descr="e7d195523061f1c0d318120d6aeaf1b6ccceb6ba3da59c0775C5DE19DDDEBC09ED96DBD9900D9848D623ECAD1D4904B78047D0015C22C8BE97228BE8B5BFF08FE7A3AE04126DA07312A96C0F69F9BAB79DCCB41FB05EF1DB6130236E82FFC765CA60B5FD98890387EADFB527016CC318D4B7808A827A85EAFBB833F7CD62DB76098BD06866373025">
            <a:extLst>
              <a:ext uri="{FF2B5EF4-FFF2-40B4-BE49-F238E27FC236}">
                <a16:creationId xmlns:a16="http://schemas.microsoft.com/office/drawing/2014/main" id="{6971BF2F-C5A8-A84E-956B-1F26CA452C91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9528517" y="7655059"/>
            <a:ext cx="224865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0" b="1" spc="300" dirty="0">
                <a:solidFill>
                  <a:srgbClr val="FB3B50"/>
                </a:solidFill>
                <a:latin typeface="Open Sans" charset="0"/>
                <a:ea typeface="Open Sans" charset="0"/>
                <a:cs typeface="Open Sans" charset="0"/>
              </a:rPr>
              <a:t>04.</a:t>
            </a:r>
          </a:p>
          <a:p>
            <a:endParaRPr kumimoji="1" lang="zh-CN" altLang="en-US" sz="1400" b="1" spc="300" dirty="0">
              <a:solidFill>
                <a:srgbClr val="FB3B50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2" name="e7d195523061f1c0" descr="e7d195523061f1c0d318120d6aeaf1b6ccceb6ba3da59c0775C5DE19DDDEBC09ED96DBD9900D9848D623ECAD1D4904B78047D0015C22C8BE97228BE8B5BFF08FE7A3AE04126DA07312A96C0F69F9BAB79DCCB41FB05EF1DB6130236E82FFC765CA60B5FD98890387EADFB527016CC318D4B7808A827A85EAFBB833F7CD62DB76098BD06866373025" hidden="1"/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solidFill>
                  <a:srgbClr val="000000"/>
                </a:solidFill>
              </a:rPr>
              <a:t>e7d195523061f1c0d318120d6aeaf1b6ccceb6ba3da59c0775C5DE19DDDEBC09ED96DBD9900D9848D623ECAD1D4904B78047D0015C22C8BE97228BE8B5BFF08FE7A3AE04126DA07312A96C0F69F9BAB79DCCB41FB05EF1DB6130236E82FFC765CA60B5FD98890387EADFB527016CC318D4B7808A827A85EAFBB833F7CD62DB76098BD06866373025</a:t>
            </a:r>
            <a:endParaRPr lang="zh-CN" altLang="en-US" sz="100">
              <a:solidFill>
                <a:srgbClr val="00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5B438D-9021-4FC0-A823-C9FAD6535831}"/>
              </a:ext>
            </a:extLst>
          </p:cNvPr>
          <p:cNvSpPr txBox="1"/>
          <p:nvPr/>
        </p:nvSpPr>
        <p:spPr>
          <a:xfrm>
            <a:off x="718029" y="1404346"/>
            <a:ext cx="243571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By April 2020, MOST US states were sheltering in place w/ exceptions of Arkansas, Iowa, Nebraska, N. Dakota, Oklahoma (until executive order), S. Dakota (until executive order), and Wyoming.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C9A1C6F4-E5D1-4B1F-9352-7D85FD6854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8073" y="149924"/>
            <a:ext cx="7998404" cy="6617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1789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9" presetClass="entr" presetSubtype="0" decel="10000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 autoUpdateAnimBg="0"/>
      <p:bldP spid="5" grpId="0" animBg="1" autoUpdateAnimBg="0"/>
      <p:bldP spid="7" grpId="0"/>
      <p:bldP spid="1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A-矩形 2" descr="e7d195523061f1c0d318120d6aeaf1b6ccceb6ba3da59c0775C5DE19DDDEBC09ED96DBD9900D9848D623ECAD1D4904B78047D0015C22C8BE97228BE8B5BFF08FE7A3AE04126DA07312A96C0F69F9BAB79DCCB41FB05EF1DB6130236E82FFC765CA60B5FD98890387EADFB527016CC318D4B7808A827A85EAFBB833F7CD62DB76098BD06866373025">
            <a:extLst>
              <a:ext uri="{FF2B5EF4-FFF2-40B4-BE49-F238E27FC236}">
                <a16:creationId xmlns:a16="http://schemas.microsoft.com/office/drawing/2014/main" id="{ED0367E3-669B-BF46-863F-F85166CD1D1D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8904943" y="0"/>
            <a:ext cx="328705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FF"/>
              </a:solidFill>
            </a:endParaRPr>
          </a:p>
        </p:txBody>
      </p:sp>
      <p:sp>
        <p:nvSpPr>
          <p:cNvPr id="5" name="PA-椭圆 4" descr="e7d195523061f1c0d318120d6aeaf1b6ccceb6ba3da59c0775C5DE19DDDEBC09ED96DBD9900D9848D623ECAD1D4904B78047D0015C22C8BE97228BE8B5BFF08FE7A3AE04126DA07312A96C0F69F9BAB79DCCB41FB05EF1DB6130236E82FFC765CA60B5FD98890387EADFB527016CC318D4B7808A827A85EAFBB833F7CD62DB76098BD06866373025">
            <a:extLst>
              <a:ext uri="{FF2B5EF4-FFF2-40B4-BE49-F238E27FC236}">
                <a16:creationId xmlns:a16="http://schemas.microsoft.com/office/drawing/2014/main" id="{CF936462-1F66-1C44-BBA4-FEBDF50814FE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11412423" y="2362140"/>
            <a:ext cx="1559154" cy="155915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800100" sx="102000" sy="102000" algn="ctr" rotWithShape="0">
              <a:prstClr val="black">
                <a:alpha val="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FF"/>
              </a:solidFill>
            </a:endParaRPr>
          </a:p>
        </p:txBody>
      </p:sp>
      <p:sp>
        <p:nvSpPr>
          <p:cNvPr id="7" name="PA-矩形 6" descr="e7d195523061f1c0d318120d6aeaf1b6ccceb6ba3da59c0775C5DE19DDDEBC09ED96DBD9900D9848D623ECAD1D4904B78047D0015C22C8BE97228BE8B5BFF08FE7A3AE04126DA07312A96C0F69F9BAB79DCCB41FB05EF1DB6130236E82FFC765CA60B5FD98890387EADFB527016CC318D4B7808A827A85EAFBB833F7CD62DB76098BD06866373025">
            <a:extLst>
              <a:ext uri="{FF2B5EF4-FFF2-40B4-BE49-F238E27FC236}">
                <a16:creationId xmlns:a16="http://schemas.microsoft.com/office/drawing/2014/main" id="{2CA05F1C-02DF-564D-B3B2-20801D53B239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3163547" y="7582538"/>
            <a:ext cx="124745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000000">
                    <a:lumMod val="75000"/>
                    <a:lumOff val="25000"/>
                  </a:srgbClr>
                </a:solidFill>
                <a:latin typeface="Open Sans Semibold" charset="0"/>
                <a:ea typeface="Open Sans Semibold" charset="0"/>
                <a:cs typeface="Open Sans Semibold" charset="0"/>
              </a:rPr>
              <a:t>RETRO </a:t>
            </a:r>
            <a:endParaRPr lang="zh-CN" altLang="en-US" sz="2400" b="1" dirty="0">
              <a:solidFill>
                <a:srgbClr val="000000">
                  <a:lumMod val="75000"/>
                  <a:lumOff val="25000"/>
                </a:srgbClr>
              </a:solidFill>
              <a:latin typeface="Open Sans Semibold" charset="0"/>
              <a:ea typeface="Open Sans Semibold" charset="0"/>
              <a:cs typeface="Open Sans Semibold" charset="0"/>
            </a:endParaRPr>
          </a:p>
        </p:txBody>
      </p:sp>
      <p:sp>
        <p:nvSpPr>
          <p:cNvPr id="11" name="PA-文本框 10" descr="e7d195523061f1c0d318120d6aeaf1b6ccceb6ba3da59c0775C5DE19DDDEBC09ED96DBD9900D9848D623ECAD1D4904B78047D0015C22C8BE97228BE8B5BFF08FE7A3AE04126DA07312A96C0F69F9BAB79DCCB41FB05EF1DB6130236E82FFC765CA60B5FD98890387EADFB527016CC318D4B7808A827A85EAFBB833F7CD62DB76098BD06866373025">
            <a:extLst>
              <a:ext uri="{FF2B5EF4-FFF2-40B4-BE49-F238E27FC236}">
                <a16:creationId xmlns:a16="http://schemas.microsoft.com/office/drawing/2014/main" id="{6971BF2F-C5A8-A84E-956B-1F26CA452C91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3620086" y="7582538"/>
            <a:ext cx="224865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0" b="1" spc="300" dirty="0">
                <a:solidFill>
                  <a:srgbClr val="FB3B50"/>
                </a:solidFill>
                <a:latin typeface="Open Sans" charset="0"/>
                <a:ea typeface="Open Sans" charset="0"/>
                <a:cs typeface="Open Sans" charset="0"/>
              </a:rPr>
              <a:t>04.</a:t>
            </a:r>
          </a:p>
          <a:p>
            <a:endParaRPr kumimoji="1" lang="zh-CN" altLang="en-US" sz="1400" b="1" spc="300" dirty="0">
              <a:solidFill>
                <a:srgbClr val="FB3B50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2" name="e7d195523061f1c0" descr="e7d195523061f1c0d318120d6aeaf1b6ccceb6ba3da59c0775C5DE19DDDEBC09ED96DBD9900D9848D623ECAD1D4904B78047D0015C22C8BE97228BE8B5BFF08FE7A3AE04126DA07312A96C0F69F9BAB79DCCB41FB05EF1DB6130236E82FFC765CA60B5FD98890387EADFB527016CC318D4B7808A827A85EAFBB833F7CD62DB76098BD06866373025" hidden="1"/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solidFill>
                  <a:srgbClr val="000000"/>
                </a:solidFill>
              </a:rPr>
              <a:t>e7d195523061f1c0d318120d6aeaf1b6ccceb6ba3da59c0775C5DE19DDDEBC09ED96DBD9900D9848D623ECAD1D4904B78047D0015C22C8BE97228BE8B5BFF08FE7A3AE04126DA07312A96C0F69F9BAB79DCCB41FB05EF1DB6130236E82FFC765CA60B5FD98890387EADFB527016CC318D4B7808A827A85EAFBB833F7CD62DB76098BD06866373025</a:t>
            </a:r>
            <a:endParaRPr lang="zh-CN" altLang="en-US" sz="100">
              <a:solidFill>
                <a:srgbClr val="000000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BC773D2-808D-4428-BF81-07540BDF1A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951" y="500707"/>
            <a:ext cx="10838740" cy="5631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7094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9" presetClass="entr" presetSubtype="0" decel="10000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 autoUpdateAnimBg="0"/>
      <p:bldP spid="5" grpId="0" animBg="1" autoUpdateAnimBg="0"/>
      <p:bldP spid="7" grpId="0"/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A-椭圆 2" descr="e7d195523061f1c0d318120d6aeaf1b6ccceb6ba3da59c0775C5DE19DDDEBC09ED96DBD9900D9848D623ECAD1D4904B78047D0015C22C8BE97228BE8B5BFF08FE7A3AE04126DA07312A96C0F69F9BAB79DCCB41FB05EF1DB6130236E82FFC765CA60B5FD98890387EADFB527016CC318D4B7808A827A85EAFBB833F7CD62DB76098BD06866373025">
            <a:extLst>
              <a:ext uri="{FF2B5EF4-FFF2-40B4-BE49-F238E27FC236}">
                <a16:creationId xmlns:a16="http://schemas.microsoft.com/office/drawing/2014/main" id="{19146630-3B89-3642-A33D-33192505AFE0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11131826" y="5891436"/>
            <a:ext cx="407075" cy="40707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FF"/>
              </a:solidFill>
            </a:endParaRPr>
          </a:p>
        </p:txBody>
      </p:sp>
      <p:sp>
        <p:nvSpPr>
          <p:cNvPr id="6" name="PA-矩形 5" descr="e7d195523061f1c0d318120d6aeaf1b6ccceb6ba3da59c0775C5DE19DDDEBC09ED96DBD9900D9848D623ECAD1D4904B78047D0015C22C8BE97228BE8B5BFF08FE7A3AE04126DA07312A96C0F69F9BAB79DCCB41FB05EF1DB6130236E82FFC765CA60B5FD98890387EADFB527016CC318D4B7808A827A85EAFBB833F7CD62DB76098BD06866373025">
            <a:extLst>
              <a:ext uri="{FF2B5EF4-FFF2-40B4-BE49-F238E27FC236}">
                <a16:creationId xmlns:a16="http://schemas.microsoft.com/office/drawing/2014/main" id="{B864817C-C699-0C4F-84E5-6C9030421701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2192000" cy="46382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FF"/>
              </a:solidFill>
            </a:endParaRPr>
          </a:p>
        </p:txBody>
      </p:sp>
      <p:sp>
        <p:nvSpPr>
          <p:cNvPr id="8" name="e7d195523061f1c0" descr="e7d195523061f1c0d318120d6aeaf1b6ccceb6ba3da59c0775C5DE19DDDEBC09ED96DBD9900D9848D623ECAD1D4904B78047D0015C22C8BE97228BE8B5BFF08FE7A3AE04126DA07312A96C0F69F9BAB79DCCB41FB05EF1DB6130236E82FFC765CA60B5FD98890387EADFB527016CC318D4B7808A827A85EAFBB833F7CD62DB76098BD06866373025" hidden="1"/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solidFill>
                  <a:srgbClr val="000000"/>
                </a:solidFill>
              </a:rPr>
              <a:t>e7d195523061f1c0d318120d6aeaf1b6ccceb6ba3da59c0775C5DE19DDDEBC09ED96DBD9900D9848D623ECAD1D4904B78047D0015C22C8BE97228BE8B5BFF08FE7A3AE04126DA07312A96C0F69F9BAB79DCCB41FB05EF1DB6130236E82FFC765CA60B5FD98890387EADFB527016CC318D4B7808A827A85EAFBB833F7CD62DB76098BD06866373025</a:t>
            </a:r>
            <a:endParaRPr lang="zh-CN" altLang="en-US" sz="100">
              <a:solidFill>
                <a:srgbClr val="00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F3439B0-E3C1-4BB4-8D09-0EFF9684225E}"/>
              </a:ext>
            </a:extLst>
          </p:cNvPr>
          <p:cNvSpPr txBox="1"/>
          <p:nvPr/>
        </p:nvSpPr>
        <p:spPr>
          <a:xfrm>
            <a:off x="903180" y="1800751"/>
            <a:ext cx="100752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Today’s global pandemic has shed light on data as an essential pillar for survival.</a:t>
            </a:r>
          </a:p>
        </p:txBody>
      </p:sp>
    </p:spTree>
    <p:extLst>
      <p:ext uri="{BB962C8B-B14F-4D97-AF65-F5344CB8AC3E}">
        <p14:creationId xmlns:p14="http://schemas.microsoft.com/office/powerpoint/2010/main" val="1402217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72429DF7-6CD3-4F7F-B54D-76C45AF3935D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20654" t="25262" r="58290" b="63867"/>
          <a:stretch/>
        </p:blipFill>
        <p:spPr>
          <a:xfrm>
            <a:off x="0" y="4434507"/>
            <a:ext cx="1384568" cy="998537"/>
          </a:xfrm>
          <a:prstGeom prst="rect">
            <a:avLst/>
          </a:prstGeom>
        </p:spPr>
      </p:pic>
      <p:graphicFrame>
        <p:nvGraphicFramePr>
          <p:cNvPr id="76" name="PA-Chart 3" descr="e7d195523061f1c0d318120d6aeaf1b6ccceb6ba3da59c0775C5DE19DDDEBC09ED96DBD9900D9848D623ECAD1D4904B78047D0015C22C8BE97228BE8B5BFF08FE7A3AE04126DA07312A96C0F69F9BAB79DCCB41FB05EF1DB6130236E82FFC765CA60B5FD98890387EADFB527016CC318D4B7808A827A85EAFBB833F7CD62DB76098BD06866373025">
            <a:extLst>
              <a:ext uri="{FF2B5EF4-FFF2-40B4-BE49-F238E27FC236}">
                <a16:creationId xmlns:a16="http://schemas.microsoft.com/office/drawing/2014/main" id="{E8000D0C-96CC-EE4F-A11F-918E92CF26B9}"/>
              </a:ext>
            </a:extLst>
          </p:cNvPr>
          <p:cNvGraphicFramePr/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779127453"/>
              </p:ext>
            </p:extLst>
          </p:nvPr>
        </p:nvGraphicFramePr>
        <p:xfrm>
          <a:off x="-510481" y="0"/>
          <a:ext cx="7894463" cy="70760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6"/>
          </a:graphicData>
        </a:graphic>
      </p:graphicFrame>
      <p:sp>
        <p:nvSpPr>
          <p:cNvPr id="77" name="PA-矩形 76" descr="e7d195523061f1c0d318120d6aeaf1b6ccceb6ba3da59c0775C5DE19DDDEBC09ED96DBD9900D9848D623ECAD1D4904B78047D0015C22C8BE97228BE8B5BFF08FE7A3AE04126DA07312A96C0F69F9BAB79DCCB41FB05EF1DB6130236E82FFC765CA60B5FD98890387EADFB527016CC318D4B7808A827A85EAFBB833F7CD62DB76098BD06866373025">
            <a:extLst>
              <a:ext uri="{FF2B5EF4-FFF2-40B4-BE49-F238E27FC236}">
                <a16:creationId xmlns:a16="http://schemas.microsoft.com/office/drawing/2014/main" id="{2E5236DB-B1CD-924A-BA20-7602900CE769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6203950" y="0"/>
            <a:ext cx="598805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rgbClr val="FFFFFF"/>
              </a:solidFill>
            </a:endParaRPr>
          </a:p>
        </p:txBody>
      </p:sp>
      <p:sp>
        <p:nvSpPr>
          <p:cNvPr id="78" name="PA-文本框 77" descr="e7d195523061f1c0d318120d6aeaf1b6ccceb6ba3da59c0775C5DE19DDDEBC09ED96DBD9900D9848D623ECAD1D4904B78047D0015C22C8BE97228BE8B5BFF08FE7A3AE04126DA07312A96C0F69F9BAB79DCCB41FB05EF1DB6130236E82FFC765CA60B5FD98890387EADFB527016CC318D4B7808A827A85EAFBB833F7CD62DB76098BD06866373025">
            <a:extLst>
              <a:ext uri="{FF2B5EF4-FFF2-40B4-BE49-F238E27FC236}">
                <a16:creationId xmlns:a16="http://schemas.microsoft.com/office/drawing/2014/main" id="{64D12809-996D-914B-91EE-CF7E1B0B2690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7094503" y="831977"/>
            <a:ext cx="449024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spc="300" dirty="0">
                <a:solidFill>
                  <a:srgbClr val="FFFFFF"/>
                </a:solidFill>
                <a:latin typeface="Open Sans Semibold" charset="0"/>
                <a:ea typeface="Open Sans Semibold" charset="0"/>
                <a:cs typeface="Open Sans Semibold" charset="0"/>
              </a:rPr>
              <a:t>WHERE </a:t>
            </a:r>
          </a:p>
          <a:p>
            <a:pPr algn="ctr"/>
            <a:r>
              <a:rPr lang="en-US" altLang="zh-CN" sz="3600" b="1" spc="300" dirty="0">
                <a:solidFill>
                  <a:srgbClr val="FFFFFF"/>
                </a:solidFill>
                <a:latin typeface="Open Sans Semibold" charset="0"/>
                <a:ea typeface="Open Sans Semibold" charset="0"/>
                <a:cs typeface="Open Sans Semibold" charset="0"/>
              </a:rPr>
              <a:t>DID </a:t>
            </a:r>
          </a:p>
          <a:p>
            <a:pPr algn="ctr"/>
            <a:r>
              <a:rPr lang="en-US" altLang="zh-CN" sz="3600" b="1" spc="300" dirty="0">
                <a:solidFill>
                  <a:srgbClr val="FFFFFF"/>
                </a:solidFill>
                <a:latin typeface="Open Sans Semibold" charset="0"/>
                <a:ea typeface="Open Sans Semibold" charset="0"/>
                <a:cs typeface="Open Sans Semibold" charset="0"/>
              </a:rPr>
              <a:t>EVERYONE </a:t>
            </a:r>
          </a:p>
          <a:p>
            <a:pPr algn="ctr"/>
            <a:r>
              <a:rPr lang="en-US" altLang="zh-CN" sz="3600" b="1" spc="300" dirty="0">
                <a:solidFill>
                  <a:srgbClr val="FFFFFF"/>
                </a:solidFill>
                <a:latin typeface="Open Sans Semibold" charset="0"/>
                <a:ea typeface="Open Sans Semibold" charset="0"/>
                <a:cs typeface="Open Sans Semibold" charset="0"/>
              </a:rPr>
              <a:t>GO?</a:t>
            </a:r>
            <a:endParaRPr lang="zh-CN" altLang="en-US" sz="3600" b="1" spc="300" dirty="0">
              <a:solidFill>
                <a:srgbClr val="FFFFFF"/>
              </a:solidFill>
              <a:latin typeface="Open Sans Semibold" charset="0"/>
              <a:ea typeface="Open Sans Semibold" charset="0"/>
              <a:cs typeface="Open Sans Semibold" charset="0"/>
            </a:endParaRPr>
          </a:p>
        </p:txBody>
      </p:sp>
      <p:grpSp>
        <p:nvGrpSpPr>
          <p:cNvPr id="2" name="PA-组合 1" descr="e7d195523061f1c0d318120d6aeaf1b6ccceb6ba3da59c0775C5DE19DDDEBC09ED96DBD9900D9848D623ECAD1D4904B78047D0015C22C8BE97228BE8B5BFF08FE7A3AE04126DA07312A96C0F69F9BAB79DCCB41FB05EF1DB6130236E82FFC765CA60B5FD98890387EADFB527016CC318D4B7808A827A85EAFBB833F7CD62DB76098BD06866373025">
            <a:extLst>
              <a:ext uri="{FF2B5EF4-FFF2-40B4-BE49-F238E27FC236}">
                <a16:creationId xmlns:a16="http://schemas.microsoft.com/office/drawing/2014/main" id="{4BA631E1-6DBB-435F-8D0F-C8D726CF7C08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6998677" y="3878369"/>
            <a:ext cx="1589649" cy="1406196"/>
            <a:chOff x="6998677" y="3878369"/>
            <a:chExt cx="1589649" cy="1406196"/>
          </a:xfrm>
        </p:grpSpPr>
        <p:grpSp>
          <p:nvGrpSpPr>
            <p:cNvPr id="80" name="组合 79">
              <a:extLst>
                <a:ext uri="{FF2B5EF4-FFF2-40B4-BE49-F238E27FC236}">
                  <a16:creationId xmlns:a16="http://schemas.microsoft.com/office/drawing/2014/main" id="{9F097972-3ECF-8D47-94E4-6C0D7594B4AC}"/>
                </a:ext>
              </a:extLst>
            </p:cNvPr>
            <p:cNvGrpSpPr/>
            <p:nvPr/>
          </p:nvGrpSpPr>
          <p:grpSpPr>
            <a:xfrm>
              <a:off x="7451959" y="3878369"/>
              <a:ext cx="500270" cy="678873"/>
              <a:chOff x="0" y="-1587"/>
              <a:chExt cx="893763" cy="1212850"/>
            </a:xfrm>
            <a:solidFill>
              <a:schemeClr val="bg1">
                <a:lumMod val="95000"/>
              </a:schemeClr>
            </a:solidFill>
          </p:grpSpPr>
          <p:sp>
            <p:nvSpPr>
              <p:cNvPr id="81" name="PA-任意多边形 5">
                <a:extLst>
                  <a:ext uri="{FF2B5EF4-FFF2-40B4-BE49-F238E27FC236}">
                    <a16:creationId xmlns:a16="http://schemas.microsoft.com/office/drawing/2014/main" id="{69A4353A-C013-3C4D-9FAB-C47026289E0F}"/>
                  </a:ext>
                </a:extLst>
              </p:cNvPr>
              <p:cNvSpPr>
                <a:spLocks noEditPoints="1"/>
              </p:cNvSpPr>
              <p:nvPr>
                <p:custDataLst>
                  <p:tags r:id="rId12"/>
                </p:custDataLst>
              </p:nvPr>
            </p:nvSpPr>
            <p:spPr bwMode="auto">
              <a:xfrm>
                <a:off x="0" y="-1587"/>
                <a:ext cx="893763" cy="1212850"/>
              </a:xfrm>
              <a:custGeom>
                <a:avLst/>
                <a:gdLst>
                  <a:gd name="T0" fmla="*/ 221 w 236"/>
                  <a:gd name="T1" fmla="*/ 173 h 322"/>
                  <a:gd name="T2" fmla="*/ 236 w 236"/>
                  <a:gd name="T3" fmla="*/ 117 h 322"/>
                  <a:gd name="T4" fmla="*/ 118 w 236"/>
                  <a:gd name="T5" fmla="*/ 0 h 322"/>
                  <a:gd name="T6" fmla="*/ 0 w 236"/>
                  <a:gd name="T7" fmla="*/ 117 h 322"/>
                  <a:gd name="T8" fmla="*/ 15 w 236"/>
                  <a:gd name="T9" fmla="*/ 173 h 322"/>
                  <a:gd name="T10" fmla="*/ 117 w 236"/>
                  <a:gd name="T11" fmla="*/ 322 h 322"/>
                  <a:gd name="T12" fmla="*/ 221 w 236"/>
                  <a:gd name="T13" fmla="*/ 173 h 322"/>
                  <a:gd name="T14" fmla="*/ 29 w 236"/>
                  <a:gd name="T15" fmla="*/ 169 h 322"/>
                  <a:gd name="T16" fmla="*/ 15 w 236"/>
                  <a:gd name="T17" fmla="*/ 117 h 322"/>
                  <a:gd name="T18" fmla="*/ 118 w 236"/>
                  <a:gd name="T19" fmla="*/ 15 h 322"/>
                  <a:gd name="T20" fmla="*/ 221 w 236"/>
                  <a:gd name="T21" fmla="*/ 117 h 322"/>
                  <a:gd name="T22" fmla="*/ 208 w 236"/>
                  <a:gd name="T23" fmla="*/ 167 h 322"/>
                  <a:gd name="T24" fmla="*/ 117 w 236"/>
                  <a:gd name="T25" fmla="*/ 295 h 322"/>
                  <a:gd name="T26" fmla="*/ 29 w 236"/>
                  <a:gd name="T27" fmla="*/ 169 h 3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36" h="322">
                    <a:moveTo>
                      <a:pt x="221" y="173"/>
                    </a:moveTo>
                    <a:cubicBezTo>
                      <a:pt x="231" y="156"/>
                      <a:pt x="236" y="137"/>
                      <a:pt x="236" y="117"/>
                    </a:cubicBezTo>
                    <a:cubicBezTo>
                      <a:pt x="236" y="53"/>
                      <a:pt x="183" y="0"/>
                      <a:pt x="118" y="0"/>
                    </a:cubicBezTo>
                    <a:cubicBezTo>
                      <a:pt x="53" y="0"/>
                      <a:pt x="0" y="53"/>
                      <a:pt x="0" y="117"/>
                    </a:cubicBezTo>
                    <a:cubicBezTo>
                      <a:pt x="0" y="137"/>
                      <a:pt x="5" y="156"/>
                      <a:pt x="15" y="173"/>
                    </a:cubicBezTo>
                    <a:cubicBezTo>
                      <a:pt x="38" y="211"/>
                      <a:pt x="117" y="322"/>
                      <a:pt x="117" y="322"/>
                    </a:cubicBezTo>
                    <a:cubicBezTo>
                      <a:pt x="117" y="322"/>
                      <a:pt x="198" y="213"/>
                      <a:pt x="221" y="173"/>
                    </a:cubicBezTo>
                    <a:close/>
                    <a:moveTo>
                      <a:pt x="29" y="169"/>
                    </a:moveTo>
                    <a:cubicBezTo>
                      <a:pt x="19" y="153"/>
                      <a:pt x="15" y="135"/>
                      <a:pt x="15" y="117"/>
                    </a:cubicBezTo>
                    <a:cubicBezTo>
                      <a:pt x="15" y="61"/>
                      <a:pt x="61" y="15"/>
                      <a:pt x="118" y="15"/>
                    </a:cubicBezTo>
                    <a:cubicBezTo>
                      <a:pt x="175" y="15"/>
                      <a:pt x="221" y="61"/>
                      <a:pt x="221" y="117"/>
                    </a:cubicBezTo>
                    <a:cubicBezTo>
                      <a:pt x="221" y="135"/>
                      <a:pt x="216" y="152"/>
                      <a:pt x="208" y="167"/>
                    </a:cubicBezTo>
                    <a:cubicBezTo>
                      <a:pt x="187" y="202"/>
                      <a:pt x="117" y="295"/>
                      <a:pt x="117" y="295"/>
                    </a:cubicBezTo>
                    <a:cubicBezTo>
                      <a:pt x="117" y="295"/>
                      <a:pt x="49" y="201"/>
                      <a:pt x="29" y="16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29A1C2"/>
                  </a:solidFill>
                  <a:latin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82" name="PA-任意多边形 6">
                <a:extLst>
                  <a:ext uri="{FF2B5EF4-FFF2-40B4-BE49-F238E27FC236}">
                    <a16:creationId xmlns:a16="http://schemas.microsoft.com/office/drawing/2014/main" id="{84C2C238-DBC9-C546-A5DA-6CE2C0F60B31}"/>
                  </a:ext>
                </a:extLst>
              </p:cNvPr>
              <p:cNvSpPr>
                <a:spLocks noEditPoints="1"/>
              </p:cNvSpPr>
              <p:nvPr>
                <p:custDataLst>
                  <p:tags r:id="rId13"/>
                </p:custDataLst>
              </p:nvPr>
            </p:nvSpPr>
            <p:spPr bwMode="auto">
              <a:xfrm>
                <a:off x="242888" y="201613"/>
                <a:ext cx="407988" cy="406400"/>
              </a:xfrm>
              <a:custGeom>
                <a:avLst/>
                <a:gdLst>
                  <a:gd name="T0" fmla="*/ 54 w 108"/>
                  <a:gd name="T1" fmla="*/ 0 h 108"/>
                  <a:gd name="T2" fmla="*/ 0 w 108"/>
                  <a:gd name="T3" fmla="*/ 54 h 108"/>
                  <a:gd name="T4" fmla="*/ 54 w 108"/>
                  <a:gd name="T5" fmla="*/ 108 h 108"/>
                  <a:gd name="T6" fmla="*/ 108 w 108"/>
                  <a:gd name="T7" fmla="*/ 54 h 108"/>
                  <a:gd name="T8" fmla="*/ 54 w 108"/>
                  <a:gd name="T9" fmla="*/ 0 h 108"/>
                  <a:gd name="T10" fmla="*/ 54 w 108"/>
                  <a:gd name="T11" fmla="*/ 93 h 108"/>
                  <a:gd name="T12" fmla="*/ 15 w 108"/>
                  <a:gd name="T13" fmla="*/ 54 h 108"/>
                  <a:gd name="T14" fmla="*/ 54 w 108"/>
                  <a:gd name="T15" fmla="*/ 15 h 108"/>
                  <a:gd name="T16" fmla="*/ 93 w 108"/>
                  <a:gd name="T17" fmla="*/ 54 h 108"/>
                  <a:gd name="T18" fmla="*/ 54 w 108"/>
                  <a:gd name="T19" fmla="*/ 93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8" h="108">
                    <a:moveTo>
                      <a:pt x="54" y="0"/>
                    </a:moveTo>
                    <a:cubicBezTo>
                      <a:pt x="24" y="0"/>
                      <a:pt x="0" y="24"/>
                      <a:pt x="0" y="54"/>
                    </a:cubicBezTo>
                    <a:cubicBezTo>
                      <a:pt x="0" y="84"/>
                      <a:pt x="24" y="108"/>
                      <a:pt x="54" y="108"/>
                    </a:cubicBezTo>
                    <a:cubicBezTo>
                      <a:pt x="84" y="108"/>
                      <a:pt x="108" y="84"/>
                      <a:pt x="108" y="54"/>
                    </a:cubicBezTo>
                    <a:cubicBezTo>
                      <a:pt x="108" y="24"/>
                      <a:pt x="84" y="0"/>
                      <a:pt x="54" y="0"/>
                    </a:cubicBezTo>
                    <a:moveTo>
                      <a:pt x="54" y="93"/>
                    </a:moveTo>
                    <a:cubicBezTo>
                      <a:pt x="32" y="93"/>
                      <a:pt x="15" y="75"/>
                      <a:pt x="15" y="54"/>
                    </a:cubicBezTo>
                    <a:cubicBezTo>
                      <a:pt x="15" y="32"/>
                      <a:pt x="32" y="15"/>
                      <a:pt x="54" y="15"/>
                    </a:cubicBezTo>
                    <a:cubicBezTo>
                      <a:pt x="76" y="15"/>
                      <a:pt x="93" y="32"/>
                      <a:pt x="93" y="54"/>
                    </a:cubicBezTo>
                    <a:cubicBezTo>
                      <a:pt x="93" y="75"/>
                      <a:pt x="76" y="93"/>
                      <a:pt x="54" y="93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29A1C2"/>
                  </a:solidFill>
                  <a:latin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83" name="PA-矩形 82" descr="e7d195523061f1c0d318120d6aeaf1b6ccceb6ba3da59c0775C5DE19DDDEBC09ED96DBD9900D9848D623ECAD1D4904B78047D0015C22C8BE97228BE8B5BFF08FE7A3AE04126DA07312A96C0F69F9BAB7E9E8597F50CDD8B36B969D3E0B39F92A42A63FB80FAD5FDFB38E9C84773721319AB1FE65E76A20B6636CD8E6E3A9545D61E09C01DDC046FD">
              <a:extLst>
                <a:ext uri="{FF2B5EF4-FFF2-40B4-BE49-F238E27FC236}">
                  <a16:creationId xmlns:a16="http://schemas.microsoft.com/office/drawing/2014/main" id="{7260AFE0-7EB2-FD41-9ADB-A2F125412922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6998677" y="4761345"/>
              <a:ext cx="1589649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800" b="1" dirty="0">
                  <a:solidFill>
                    <a:srgbClr val="FFFFFF"/>
                  </a:solidFill>
                  <a:latin typeface="Open Sans" panose="020B0606030504020204" pitchFamily="34" charset="0"/>
                  <a:cs typeface="Open Sans" panose="020B0606030504020204" pitchFamily="34" charset="0"/>
                </a:rPr>
                <a:t>WHERE?</a:t>
              </a:r>
              <a:endParaRPr lang="zh-CN" altLang="en-US" sz="2800" b="1" dirty="0">
                <a:solidFill>
                  <a:srgbClr val="FFFFFF"/>
                </a:solidFill>
                <a:latin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3" name="PA-组合 2" descr="e7d195523061f1c0d318120d6aeaf1b6ccceb6ba3da59c0775C5DE19DDDEBC09ED96DBD9900D9848D623ECAD1D4904B78047D0015C22C8BE97228BE8B5BFF08FE7A3AE04126DA07312A96C0F69F9BAB79DCCB41FB05EF1DB6130236E82FFC765CA60B5FD98890387EADFB527016CC318D4B7808A827A85EAFBB833F7CD62DB76098BD06866373025">
            <a:extLst>
              <a:ext uri="{FF2B5EF4-FFF2-40B4-BE49-F238E27FC236}">
                <a16:creationId xmlns:a16="http://schemas.microsoft.com/office/drawing/2014/main" id="{5C93F512-BDDA-4865-ABEB-13A027C59472}"/>
              </a:ext>
            </a:extLst>
          </p:cNvPr>
          <p:cNvGrpSpPr/>
          <p:nvPr>
            <p:custDataLst>
              <p:tags r:id="rId5"/>
            </p:custDataLst>
          </p:nvPr>
        </p:nvGrpSpPr>
        <p:grpSpPr>
          <a:xfrm>
            <a:off x="8813409" y="3894047"/>
            <a:ext cx="1322363" cy="1821405"/>
            <a:chOff x="8813409" y="3894047"/>
            <a:chExt cx="1322363" cy="1821405"/>
          </a:xfrm>
        </p:grpSpPr>
        <p:sp>
          <p:nvSpPr>
            <p:cNvPr id="85" name="PA-矩形 84" descr="e7d195523061f1c0d318120d6aeaf1b6ccceb6ba3da59c0775C5DE19DDDEBC09ED96DBD9900D9848D623ECAD1D4904B78047D0015C22C8BE97228BE8B5BFF08FE7A3AE04126DA07312A96C0F69F9BAB7E9E8597F50CDD8B36B969D3E0B39F92A42A63FB80FAD5FDFB38E9C84773721319AB1FE65E76A20B6636CD8E6E3A9545D61E09C01DDC046FD">
              <a:extLst>
                <a:ext uri="{FF2B5EF4-FFF2-40B4-BE49-F238E27FC236}">
                  <a16:creationId xmlns:a16="http://schemas.microsoft.com/office/drawing/2014/main" id="{4EA7DA2D-3799-6B4B-9EA6-154778B652D1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>
              <a:off x="8813409" y="4761345"/>
              <a:ext cx="1322363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800" b="1" dirty="0">
                  <a:solidFill>
                    <a:srgbClr val="FFFFFF"/>
                  </a:solidFill>
                  <a:latin typeface="Open Sans" panose="020B0606030504020204" pitchFamily="34" charset="0"/>
                  <a:cs typeface="Open Sans" panose="020B0606030504020204" pitchFamily="34" charset="0"/>
                </a:rPr>
                <a:t>HOW </a:t>
              </a:r>
            </a:p>
            <a:p>
              <a:r>
                <a:rPr lang="en-US" altLang="zh-CN" sz="2800" b="1" dirty="0">
                  <a:solidFill>
                    <a:srgbClr val="FFFFFF"/>
                  </a:solidFill>
                  <a:latin typeface="Open Sans" panose="020B0606030504020204" pitchFamily="34" charset="0"/>
                  <a:cs typeface="Open Sans" panose="020B0606030504020204" pitchFamily="34" charset="0"/>
                </a:rPr>
                <a:t>LONG?</a:t>
              </a:r>
              <a:endParaRPr lang="zh-CN" altLang="en-US" sz="2800" b="1" dirty="0">
                <a:solidFill>
                  <a:srgbClr val="FFFFFF"/>
                </a:solidFill>
                <a:latin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89" name="PA-任意多边形 10">
              <a:extLst>
                <a:ext uri="{FF2B5EF4-FFF2-40B4-BE49-F238E27FC236}">
                  <a16:creationId xmlns:a16="http://schemas.microsoft.com/office/drawing/2014/main" id="{AD23C0F7-BD5E-E841-BD2C-125815916D75}"/>
                </a:ext>
              </a:extLst>
            </p:cNvPr>
            <p:cNvSpPr>
              <a:spLocks noEditPoints="1"/>
            </p:cNvSpPr>
            <p:nvPr>
              <p:custDataLst>
                <p:tags r:id="rId10"/>
              </p:custDataLst>
            </p:nvPr>
          </p:nvSpPr>
          <p:spPr bwMode="auto">
            <a:xfrm>
              <a:off x="9025481" y="3894047"/>
              <a:ext cx="601801" cy="601801"/>
            </a:xfrm>
            <a:custGeom>
              <a:avLst/>
              <a:gdLst>
                <a:gd name="T0" fmla="*/ 160 w 321"/>
                <a:gd name="T1" fmla="*/ 0 h 321"/>
                <a:gd name="T2" fmla="*/ 160 w 321"/>
                <a:gd name="T3" fmla="*/ 0 h 321"/>
                <a:gd name="T4" fmla="*/ 160 w 321"/>
                <a:gd name="T5" fmla="*/ 0 h 321"/>
                <a:gd name="T6" fmla="*/ 154 w 321"/>
                <a:gd name="T7" fmla="*/ 0 h 321"/>
                <a:gd name="T8" fmla="*/ 154 w 321"/>
                <a:gd name="T9" fmla="*/ 80 h 321"/>
                <a:gd name="T10" fmla="*/ 181 w 321"/>
                <a:gd name="T11" fmla="*/ 80 h 321"/>
                <a:gd name="T12" fmla="*/ 181 w 321"/>
                <a:gd name="T13" fmla="*/ 22 h 321"/>
                <a:gd name="T14" fmla="*/ 301 w 321"/>
                <a:gd name="T15" fmla="*/ 160 h 321"/>
                <a:gd name="T16" fmla="*/ 160 w 321"/>
                <a:gd name="T17" fmla="*/ 301 h 321"/>
                <a:gd name="T18" fmla="*/ 20 w 321"/>
                <a:gd name="T19" fmla="*/ 160 h 321"/>
                <a:gd name="T20" fmla="*/ 62 w 321"/>
                <a:gd name="T21" fmla="*/ 60 h 321"/>
                <a:gd name="T22" fmla="*/ 50 w 321"/>
                <a:gd name="T23" fmla="*/ 44 h 321"/>
                <a:gd name="T24" fmla="*/ 0 w 321"/>
                <a:gd name="T25" fmla="*/ 160 h 321"/>
                <a:gd name="T26" fmla="*/ 160 w 321"/>
                <a:gd name="T27" fmla="*/ 321 h 321"/>
                <a:gd name="T28" fmla="*/ 321 w 321"/>
                <a:gd name="T29" fmla="*/ 160 h 321"/>
                <a:gd name="T30" fmla="*/ 160 w 321"/>
                <a:gd name="T31" fmla="*/ 0 h 321"/>
                <a:gd name="T32" fmla="*/ 176 w 321"/>
                <a:gd name="T33" fmla="*/ 143 h 321"/>
                <a:gd name="T34" fmla="*/ 169 w 321"/>
                <a:gd name="T35" fmla="*/ 139 h 321"/>
                <a:gd name="T36" fmla="*/ 87 w 321"/>
                <a:gd name="T37" fmla="*/ 87 h 321"/>
                <a:gd name="T38" fmla="*/ 139 w 321"/>
                <a:gd name="T39" fmla="*/ 169 h 321"/>
                <a:gd name="T40" fmla="*/ 143 w 321"/>
                <a:gd name="T41" fmla="*/ 176 h 321"/>
                <a:gd name="T42" fmla="*/ 144 w 321"/>
                <a:gd name="T43" fmla="*/ 177 h 321"/>
                <a:gd name="T44" fmla="*/ 144 w 321"/>
                <a:gd name="T45" fmla="*/ 177 h 321"/>
                <a:gd name="T46" fmla="*/ 160 w 321"/>
                <a:gd name="T47" fmla="*/ 184 h 321"/>
                <a:gd name="T48" fmla="*/ 184 w 321"/>
                <a:gd name="T49" fmla="*/ 160 h 321"/>
                <a:gd name="T50" fmla="*/ 177 w 321"/>
                <a:gd name="T51" fmla="*/ 144 h 321"/>
                <a:gd name="T52" fmla="*/ 177 w 321"/>
                <a:gd name="T53" fmla="*/ 144 h 321"/>
                <a:gd name="T54" fmla="*/ 176 w 321"/>
                <a:gd name="T55" fmla="*/ 143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21" h="321">
                  <a:moveTo>
                    <a:pt x="160" y="0"/>
                  </a:moveTo>
                  <a:cubicBezTo>
                    <a:pt x="160" y="0"/>
                    <a:pt x="160" y="0"/>
                    <a:pt x="160" y="0"/>
                  </a:cubicBezTo>
                  <a:cubicBezTo>
                    <a:pt x="160" y="0"/>
                    <a:pt x="160" y="0"/>
                    <a:pt x="160" y="0"/>
                  </a:cubicBezTo>
                  <a:cubicBezTo>
                    <a:pt x="154" y="0"/>
                    <a:pt x="154" y="0"/>
                    <a:pt x="154" y="0"/>
                  </a:cubicBezTo>
                  <a:cubicBezTo>
                    <a:pt x="154" y="80"/>
                    <a:pt x="154" y="80"/>
                    <a:pt x="154" y="80"/>
                  </a:cubicBezTo>
                  <a:cubicBezTo>
                    <a:pt x="181" y="80"/>
                    <a:pt x="181" y="80"/>
                    <a:pt x="181" y="80"/>
                  </a:cubicBezTo>
                  <a:cubicBezTo>
                    <a:pt x="181" y="22"/>
                    <a:pt x="181" y="22"/>
                    <a:pt x="181" y="22"/>
                  </a:cubicBezTo>
                  <a:cubicBezTo>
                    <a:pt x="249" y="31"/>
                    <a:pt x="301" y="90"/>
                    <a:pt x="301" y="160"/>
                  </a:cubicBezTo>
                  <a:cubicBezTo>
                    <a:pt x="301" y="238"/>
                    <a:pt x="238" y="301"/>
                    <a:pt x="160" y="301"/>
                  </a:cubicBezTo>
                  <a:cubicBezTo>
                    <a:pt x="83" y="301"/>
                    <a:pt x="20" y="238"/>
                    <a:pt x="20" y="160"/>
                  </a:cubicBezTo>
                  <a:cubicBezTo>
                    <a:pt x="20" y="121"/>
                    <a:pt x="36" y="86"/>
                    <a:pt x="62" y="60"/>
                  </a:cubicBezTo>
                  <a:cubicBezTo>
                    <a:pt x="50" y="44"/>
                    <a:pt x="50" y="44"/>
                    <a:pt x="50" y="44"/>
                  </a:cubicBezTo>
                  <a:cubicBezTo>
                    <a:pt x="19" y="74"/>
                    <a:pt x="0" y="115"/>
                    <a:pt x="0" y="160"/>
                  </a:cubicBezTo>
                  <a:cubicBezTo>
                    <a:pt x="0" y="249"/>
                    <a:pt x="72" y="321"/>
                    <a:pt x="160" y="321"/>
                  </a:cubicBezTo>
                  <a:cubicBezTo>
                    <a:pt x="249" y="321"/>
                    <a:pt x="321" y="249"/>
                    <a:pt x="321" y="160"/>
                  </a:cubicBezTo>
                  <a:cubicBezTo>
                    <a:pt x="321" y="72"/>
                    <a:pt x="249" y="0"/>
                    <a:pt x="160" y="0"/>
                  </a:cubicBezTo>
                  <a:close/>
                  <a:moveTo>
                    <a:pt x="176" y="143"/>
                  </a:moveTo>
                  <a:cubicBezTo>
                    <a:pt x="174" y="141"/>
                    <a:pt x="172" y="140"/>
                    <a:pt x="169" y="139"/>
                  </a:cubicBezTo>
                  <a:cubicBezTo>
                    <a:pt x="87" y="87"/>
                    <a:pt x="87" y="87"/>
                    <a:pt x="87" y="87"/>
                  </a:cubicBezTo>
                  <a:cubicBezTo>
                    <a:pt x="139" y="169"/>
                    <a:pt x="139" y="169"/>
                    <a:pt x="139" y="169"/>
                  </a:cubicBezTo>
                  <a:cubicBezTo>
                    <a:pt x="140" y="172"/>
                    <a:pt x="141" y="174"/>
                    <a:pt x="143" y="176"/>
                  </a:cubicBezTo>
                  <a:cubicBezTo>
                    <a:pt x="144" y="177"/>
                    <a:pt x="144" y="177"/>
                    <a:pt x="144" y="177"/>
                  </a:cubicBezTo>
                  <a:cubicBezTo>
                    <a:pt x="144" y="177"/>
                    <a:pt x="144" y="177"/>
                    <a:pt x="144" y="177"/>
                  </a:cubicBezTo>
                  <a:cubicBezTo>
                    <a:pt x="148" y="181"/>
                    <a:pt x="154" y="184"/>
                    <a:pt x="160" y="184"/>
                  </a:cubicBezTo>
                  <a:cubicBezTo>
                    <a:pt x="173" y="184"/>
                    <a:pt x="184" y="173"/>
                    <a:pt x="184" y="160"/>
                  </a:cubicBezTo>
                  <a:cubicBezTo>
                    <a:pt x="184" y="154"/>
                    <a:pt x="181" y="148"/>
                    <a:pt x="177" y="144"/>
                  </a:cubicBezTo>
                  <a:cubicBezTo>
                    <a:pt x="177" y="144"/>
                    <a:pt x="177" y="144"/>
                    <a:pt x="177" y="144"/>
                  </a:cubicBezTo>
                  <a:lnTo>
                    <a:pt x="176" y="143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29A1C2"/>
                </a:solidFill>
                <a:latin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4" name="PA-组合 3" descr="e7d195523061f1c0d318120d6aeaf1b6ccceb6ba3da59c0775C5DE19DDDEBC09ED96DBD9900D9848D623ECAD1D4904B78047D0015C22C8BE97228BE8B5BFF08FE7A3AE04126DA07312A96C0F69F9BAB79DCCB41FB05EF1DB6130236E82FFC765CA60B5FD98890387EADFB527016CC318D4B7808A827A85EAFBB833F7CD62DB76098BD06866373025">
            <a:extLst>
              <a:ext uri="{FF2B5EF4-FFF2-40B4-BE49-F238E27FC236}">
                <a16:creationId xmlns:a16="http://schemas.microsoft.com/office/drawing/2014/main" id="{551C15F4-F5C6-484F-8D2B-784D299815EA}"/>
              </a:ext>
            </a:extLst>
          </p:cNvPr>
          <p:cNvGrpSpPr/>
          <p:nvPr>
            <p:custDataLst>
              <p:tags r:id="rId6"/>
            </p:custDataLst>
          </p:nvPr>
        </p:nvGrpSpPr>
        <p:grpSpPr>
          <a:xfrm>
            <a:off x="10290518" y="3788240"/>
            <a:ext cx="1740839" cy="2419655"/>
            <a:chOff x="10290518" y="3788240"/>
            <a:chExt cx="1740839" cy="2419655"/>
          </a:xfrm>
        </p:grpSpPr>
        <p:sp>
          <p:nvSpPr>
            <p:cNvPr id="87" name="PA-矩形 86" descr="e7d195523061f1c0d318120d6aeaf1b6ccceb6ba3da59c0775C5DE19DDDEBC09ED96DBD9900D9848D623ECAD1D4904B78047D0015C22C8BE97228BE8B5BFF08FE7A3AE04126DA07312A96C0F69F9BAB7E9E8597F50CDD8B36B969D3E0B39F92A42A63FB80FAD5FDFB38E9C84773721319AB1FE65E76A20B6636CD8E6E3A9545D61E09C01DDC046FD">
              <a:extLst>
                <a:ext uri="{FF2B5EF4-FFF2-40B4-BE49-F238E27FC236}">
                  <a16:creationId xmlns:a16="http://schemas.microsoft.com/office/drawing/2014/main" id="{DFB42809-DB22-C945-B9C2-5219CEFB9518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10290518" y="4761345"/>
              <a:ext cx="1740839" cy="144655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800" b="1" dirty="0">
                  <a:solidFill>
                    <a:srgbClr val="FFFFFF"/>
                  </a:solidFill>
                  <a:latin typeface="Open Sans" panose="020B0606030504020204" pitchFamily="34" charset="0"/>
                  <a:cs typeface="Open Sans" panose="020B0606030504020204" pitchFamily="34" charset="0"/>
                </a:rPr>
                <a:t>WHERE’S </a:t>
              </a:r>
            </a:p>
            <a:p>
              <a:r>
                <a:rPr lang="en-US" altLang="zh-CN" sz="2800" b="1" dirty="0">
                  <a:solidFill>
                    <a:srgbClr val="FFFFFF"/>
                  </a:solidFill>
                  <a:latin typeface="Open Sans" panose="020B0606030504020204" pitchFamily="34" charset="0"/>
                  <a:cs typeface="Open Sans" panose="020B0606030504020204" pitchFamily="34" charset="0"/>
                </a:rPr>
                <a:t>THE </a:t>
              </a:r>
            </a:p>
            <a:p>
              <a:r>
                <a:rPr lang="en-US" altLang="zh-CN" sz="3200" b="1" dirty="0">
                  <a:solidFill>
                    <a:srgbClr val="FFFFFF"/>
                  </a:solidFill>
                  <a:latin typeface="Open Sans" panose="020B0606030504020204" pitchFamily="34" charset="0"/>
                  <a:cs typeface="Open Sans" panose="020B0606030504020204" pitchFamily="34" charset="0"/>
                </a:rPr>
                <a:t>$$$</a:t>
              </a:r>
              <a:r>
                <a:rPr lang="en-US" altLang="zh-CN" sz="2800" b="1" dirty="0">
                  <a:solidFill>
                    <a:srgbClr val="FFFFFF"/>
                  </a:solidFill>
                  <a:latin typeface="Open Sans" panose="020B0606030504020204" pitchFamily="34" charset="0"/>
                  <a:cs typeface="Open Sans" panose="020B0606030504020204" pitchFamily="34" charset="0"/>
                </a:rPr>
                <a:t> ?</a:t>
              </a:r>
              <a:endParaRPr lang="zh-CN" altLang="en-US" sz="2800" b="1" dirty="0">
                <a:solidFill>
                  <a:srgbClr val="FFFFFF"/>
                </a:solidFill>
                <a:latin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0" name="PA-任意多边形 14">
              <a:extLst>
                <a:ext uri="{FF2B5EF4-FFF2-40B4-BE49-F238E27FC236}">
                  <a16:creationId xmlns:a16="http://schemas.microsoft.com/office/drawing/2014/main" id="{A8301BBB-AD57-8946-8D06-96A8C589ECDB}"/>
                </a:ext>
              </a:extLst>
            </p:cNvPr>
            <p:cNvSpPr>
              <a:spLocks noEditPoints="1"/>
            </p:cNvSpPr>
            <p:nvPr>
              <p:custDataLst>
                <p:tags r:id="rId8"/>
              </p:custDataLst>
            </p:nvPr>
          </p:nvSpPr>
          <p:spPr bwMode="auto">
            <a:xfrm>
              <a:off x="10540624" y="3788240"/>
              <a:ext cx="769003" cy="769002"/>
            </a:xfrm>
            <a:custGeom>
              <a:avLst/>
              <a:gdLst>
                <a:gd name="T0" fmla="*/ 13 w 382"/>
                <a:gd name="T1" fmla="*/ 179 h 382"/>
                <a:gd name="T2" fmla="*/ 13 w 382"/>
                <a:gd name="T3" fmla="*/ 204 h 382"/>
                <a:gd name="T4" fmla="*/ 60 w 382"/>
                <a:gd name="T5" fmla="*/ 191 h 382"/>
                <a:gd name="T6" fmla="*/ 91 w 382"/>
                <a:gd name="T7" fmla="*/ 91 h 382"/>
                <a:gd name="T8" fmla="*/ 68 w 382"/>
                <a:gd name="T9" fmla="*/ 48 h 382"/>
                <a:gd name="T10" fmla="*/ 50 w 382"/>
                <a:gd name="T11" fmla="*/ 66 h 382"/>
                <a:gd name="T12" fmla="*/ 91 w 382"/>
                <a:gd name="T13" fmla="*/ 91 h 382"/>
                <a:gd name="T14" fmla="*/ 180 w 382"/>
                <a:gd name="T15" fmla="*/ 358 h 382"/>
                <a:gd name="T16" fmla="*/ 180 w 382"/>
                <a:gd name="T17" fmla="*/ 382 h 382"/>
                <a:gd name="T18" fmla="*/ 215 w 382"/>
                <a:gd name="T19" fmla="*/ 370 h 382"/>
                <a:gd name="T20" fmla="*/ 369 w 382"/>
                <a:gd name="T21" fmla="*/ 179 h 382"/>
                <a:gd name="T22" fmla="*/ 322 w 382"/>
                <a:gd name="T23" fmla="*/ 192 h 382"/>
                <a:gd name="T24" fmla="*/ 369 w 382"/>
                <a:gd name="T25" fmla="*/ 205 h 382"/>
                <a:gd name="T26" fmla="*/ 369 w 382"/>
                <a:gd name="T27" fmla="*/ 179 h 382"/>
                <a:gd name="T28" fmla="*/ 74 w 382"/>
                <a:gd name="T29" fmla="*/ 193 h 382"/>
                <a:gd name="T30" fmla="*/ 142 w 382"/>
                <a:gd name="T31" fmla="*/ 330 h 382"/>
                <a:gd name="T32" fmla="*/ 155 w 382"/>
                <a:gd name="T33" fmla="*/ 342 h 382"/>
                <a:gd name="T34" fmla="*/ 226 w 382"/>
                <a:gd name="T35" fmla="*/ 342 h 382"/>
                <a:gd name="T36" fmla="*/ 240 w 382"/>
                <a:gd name="T37" fmla="*/ 330 h 382"/>
                <a:gd name="T38" fmla="*/ 308 w 382"/>
                <a:gd name="T39" fmla="*/ 193 h 382"/>
                <a:gd name="T40" fmla="*/ 214 w 382"/>
                <a:gd name="T41" fmla="*/ 277 h 382"/>
                <a:gd name="T42" fmla="*/ 214 w 382"/>
                <a:gd name="T43" fmla="*/ 310 h 382"/>
                <a:gd name="T44" fmla="*/ 168 w 382"/>
                <a:gd name="T45" fmla="*/ 318 h 382"/>
                <a:gd name="T46" fmla="*/ 167 w 382"/>
                <a:gd name="T47" fmla="*/ 307 h 382"/>
                <a:gd name="T48" fmla="*/ 103 w 382"/>
                <a:gd name="T49" fmla="*/ 193 h 382"/>
                <a:gd name="T50" fmla="*/ 279 w 382"/>
                <a:gd name="T51" fmla="*/ 193 h 382"/>
                <a:gd name="T52" fmla="*/ 334 w 382"/>
                <a:gd name="T53" fmla="*/ 48 h 382"/>
                <a:gd name="T54" fmla="*/ 292 w 382"/>
                <a:gd name="T55" fmla="*/ 72 h 382"/>
                <a:gd name="T56" fmla="*/ 310 w 382"/>
                <a:gd name="T57" fmla="*/ 90 h 382"/>
                <a:gd name="T58" fmla="*/ 334 w 382"/>
                <a:gd name="T59" fmla="*/ 48 h 382"/>
                <a:gd name="T60" fmla="*/ 204 w 382"/>
                <a:gd name="T61" fmla="*/ 47 h 382"/>
                <a:gd name="T62" fmla="*/ 191 w 382"/>
                <a:gd name="T63" fmla="*/ 0 h 382"/>
                <a:gd name="T64" fmla="*/ 178 w 382"/>
                <a:gd name="T65" fmla="*/ 47 h 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82" h="382">
                  <a:moveTo>
                    <a:pt x="47" y="179"/>
                  </a:moveTo>
                  <a:cubicBezTo>
                    <a:pt x="13" y="179"/>
                    <a:pt x="13" y="179"/>
                    <a:pt x="13" y="179"/>
                  </a:cubicBezTo>
                  <a:cubicBezTo>
                    <a:pt x="6" y="179"/>
                    <a:pt x="0" y="184"/>
                    <a:pt x="0" y="191"/>
                  </a:cubicBezTo>
                  <a:cubicBezTo>
                    <a:pt x="0" y="199"/>
                    <a:pt x="6" y="204"/>
                    <a:pt x="13" y="204"/>
                  </a:cubicBezTo>
                  <a:cubicBezTo>
                    <a:pt x="47" y="204"/>
                    <a:pt x="47" y="204"/>
                    <a:pt x="47" y="204"/>
                  </a:cubicBezTo>
                  <a:cubicBezTo>
                    <a:pt x="54" y="204"/>
                    <a:pt x="60" y="199"/>
                    <a:pt x="60" y="191"/>
                  </a:cubicBezTo>
                  <a:cubicBezTo>
                    <a:pt x="60" y="184"/>
                    <a:pt x="54" y="179"/>
                    <a:pt x="47" y="179"/>
                  </a:cubicBezTo>
                  <a:close/>
                  <a:moveTo>
                    <a:pt x="91" y="91"/>
                  </a:moveTo>
                  <a:cubicBezTo>
                    <a:pt x="96" y="86"/>
                    <a:pt x="96" y="78"/>
                    <a:pt x="92" y="73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63" y="43"/>
                    <a:pt x="55" y="43"/>
                    <a:pt x="50" y="48"/>
                  </a:cubicBezTo>
                  <a:cubicBezTo>
                    <a:pt x="45" y="53"/>
                    <a:pt x="45" y="61"/>
                    <a:pt x="50" y="66"/>
                  </a:cubicBezTo>
                  <a:cubicBezTo>
                    <a:pt x="73" y="91"/>
                    <a:pt x="73" y="91"/>
                    <a:pt x="73" y="91"/>
                  </a:cubicBezTo>
                  <a:cubicBezTo>
                    <a:pt x="78" y="96"/>
                    <a:pt x="86" y="96"/>
                    <a:pt x="91" y="91"/>
                  </a:cubicBezTo>
                  <a:close/>
                  <a:moveTo>
                    <a:pt x="203" y="358"/>
                  </a:moveTo>
                  <a:cubicBezTo>
                    <a:pt x="180" y="358"/>
                    <a:pt x="180" y="358"/>
                    <a:pt x="180" y="358"/>
                  </a:cubicBezTo>
                  <a:cubicBezTo>
                    <a:pt x="173" y="358"/>
                    <a:pt x="167" y="363"/>
                    <a:pt x="167" y="370"/>
                  </a:cubicBezTo>
                  <a:cubicBezTo>
                    <a:pt x="167" y="377"/>
                    <a:pt x="173" y="382"/>
                    <a:pt x="180" y="382"/>
                  </a:cubicBezTo>
                  <a:cubicBezTo>
                    <a:pt x="203" y="382"/>
                    <a:pt x="203" y="382"/>
                    <a:pt x="203" y="382"/>
                  </a:cubicBezTo>
                  <a:cubicBezTo>
                    <a:pt x="210" y="382"/>
                    <a:pt x="215" y="377"/>
                    <a:pt x="215" y="370"/>
                  </a:cubicBezTo>
                  <a:cubicBezTo>
                    <a:pt x="215" y="363"/>
                    <a:pt x="210" y="358"/>
                    <a:pt x="203" y="358"/>
                  </a:cubicBezTo>
                  <a:close/>
                  <a:moveTo>
                    <a:pt x="369" y="179"/>
                  </a:moveTo>
                  <a:cubicBezTo>
                    <a:pt x="335" y="179"/>
                    <a:pt x="335" y="179"/>
                    <a:pt x="335" y="179"/>
                  </a:cubicBezTo>
                  <a:cubicBezTo>
                    <a:pt x="328" y="179"/>
                    <a:pt x="322" y="185"/>
                    <a:pt x="322" y="192"/>
                  </a:cubicBezTo>
                  <a:cubicBezTo>
                    <a:pt x="322" y="199"/>
                    <a:pt x="328" y="205"/>
                    <a:pt x="335" y="205"/>
                  </a:cubicBezTo>
                  <a:cubicBezTo>
                    <a:pt x="369" y="205"/>
                    <a:pt x="369" y="205"/>
                    <a:pt x="369" y="205"/>
                  </a:cubicBezTo>
                  <a:cubicBezTo>
                    <a:pt x="376" y="205"/>
                    <a:pt x="382" y="199"/>
                    <a:pt x="382" y="192"/>
                  </a:cubicBezTo>
                  <a:cubicBezTo>
                    <a:pt x="382" y="185"/>
                    <a:pt x="376" y="179"/>
                    <a:pt x="369" y="179"/>
                  </a:cubicBezTo>
                  <a:close/>
                  <a:moveTo>
                    <a:pt x="191" y="72"/>
                  </a:moveTo>
                  <a:cubicBezTo>
                    <a:pt x="127" y="72"/>
                    <a:pt x="74" y="128"/>
                    <a:pt x="74" y="193"/>
                  </a:cubicBezTo>
                  <a:cubicBezTo>
                    <a:pt x="74" y="239"/>
                    <a:pt x="102" y="280"/>
                    <a:pt x="142" y="298"/>
                  </a:cubicBezTo>
                  <a:cubicBezTo>
                    <a:pt x="142" y="330"/>
                    <a:pt x="142" y="330"/>
                    <a:pt x="142" y="330"/>
                  </a:cubicBezTo>
                  <a:cubicBezTo>
                    <a:pt x="142" y="336"/>
                    <a:pt x="148" y="342"/>
                    <a:pt x="155" y="342"/>
                  </a:cubicBezTo>
                  <a:cubicBezTo>
                    <a:pt x="155" y="342"/>
                    <a:pt x="155" y="342"/>
                    <a:pt x="155" y="342"/>
                  </a:cubicBezTo>
                  <a:cubicBezTo>
                    <a:pt x="156" y="342"/>
                    <a:pt x="156" y="342"/>
                    <a:pt x="156" y="342"/>
                  </a:cubicBezTo>
                  <a:cubicBezTo>
                    <a:pt x="226" y="342"/>
                    <a:pt x="226" y="342"/>
                    <a:pt x="226" y="342"/>
                  </a:cubicBezTo>
                  <a:cubicBezTo>
                    <a:pt x="228" y="342"/>
                    <a:pt x="230" y="341"/>
                    <a:pt x="232" y="340"/>
                  </a:cubicBezTo>
                  <a:cubicBezTo>
                    <a:pt x="237" y="339"/>
                    <a:pt x="240" y="335"/>
                    <a:pt x="240" y="330"/>
                  </a:cubicBezTo>
                  <a:cubicBezTo>
                    <a:pt x="240" y="299"/>
                    <a:pt x="240" y="299"/>
                    <a:pt x="240" y="299"/>
                  </a:cubicBezTo>
                  <a:cubicBezTo>
                    <a:pt x="280" y="280"/>
                    <a:pt x="308" y="240"/>
                    <a:pt x="308" y="193"/>
                  </a:cubicBezTo>
                  <a:cubicBezTo>
                    <a:pt x="308" y="128"/>
                    <a:pt x="256" y="72"/>
                    <a:pt x="191" y="72"/>
                  </a:cubicBezTo>
                  <a:close/>
                  <a:moveTo>
                    <a:pt x="214" y="277"/>
                  </a:moveTo>
                  <a:cubicBezTo>
                    <a:pt x="214" y="307"/>
                    <a:pt x="214" y="307"/>
                    <a:pt x="214" y="307"/>
                  </a:cubicBezTo>
                  <a:cubicBezTo>
                    <a:pt x="214" y="308"/>
                    <a:pt x="214" y="310"/>
                    <a:pt x="214" y="310"/>
                  </a:cubicBezTo>
                  <a:cubicBezTo>
                    <a:pt x="214" y="318"/>
                    <a:pt x="214" y="318"/>
                    <a:pt x="214" y="318"/>
                  </a:cubicBezTo>
                  <a:cubicBezTo>
                    <a:pt x="168" y="318"/>
                    <a:pt x="168" y="318"/>
                    <a:pt x="168" y="318"/>
                  </a:cubicBezTo>
                  <a:cubicBezTo>
                    <a:pt x="168" y="311"/>
                    <a:pt x="168" y="311"/>
                    <a:pt x="168" y="311"/>
                  </a:cubicBezTo>
                  <a:cubicBezTo>
                    <a:pt x="167" y="310"/>
                    <a:pt x="167" y="309"/>
                    <a:pt x="167" y="307"/>
                  </a:cubicBezTo>
                  <a:cubicBezTo>
                    <a:pt x="167" y="277"/>
                    <a:pt x="167" y="277"/>
                    <a:pt x="167" y="277"/>
                  </a:cubicBezTo>
                  <a:cubicBezTo>
                    <a:pt x="130" y="267"/>
                    <a:pt x="103" y="233"/>
                    <a:pt x="103" y="193"/>
                  </a:cubicBezTo>
                  <a:cubicBezTo>
                    <a:pt x="103" y="144"/>
                    <a:pt x="142" y="101"/>
                    <a:pt x="191" y="101"/>
                  </a:cubicBezTo>
                  <a:cubicBezTo>
                    <a:pt x="240" y="101"/>
                    <a:pt x="279" y="144"/>
                    <a:pt x="279" y="193"/>
                  </a:cubicBezTo>
                  <a:cubicBezTo>
                    <a:pt x="279" y="233"/>
                    <a:pt x="252" y="267"/>
                    <a:pt x="214" y="277"/>
                  </a:cubicBezTo>
                  <a:close/>
                  <a:moveTo>
                    <a:pt x="334" y="48"/>
                  </a:moveTo>
                  <a:cubicBezTo>
                    <a:pt x="329" y="43"/>
                    <a:pt x="321" y="43"/>
                    <a:pt x="316" y="48"/>
                  </a:cubicBezTo>
                  <a:cubicBezTo>
                    <a:pt x="292" y="72"/>
                    <a:pt x="292" y="72"/>
                    <a:pt x="292" y="72"/>
                  </a:cubicBezTo>
                  <a:cubicBezTo>
                    <a:pt x="287" y="77"/>
                    <a:pt x="287" y="85"/>
                    <a:pt x="292" y="90"/>
                  </a:cubicBezTo>
                  <a:cubicBezTo>
                    <a:pt x="297" y="95"/>
                    <a:pt x="305" y="95"/>
                    <a:pt x="310" y="90"/>
                  </a:cubicBezTo>
                  <a:cubicBezTo>
                    <a:pt x="334" y="66"/>
                    <a:pt x="334" y="66"/>
                    <a:pt x="334" y="66"/>
                  </a:cubicBezTo>
                  <a:cubicBezTo>
                    <a:pt x="339" y="61"/>
                    <a:pt x="339" y="53"/>
                    <a:pt x="334" y="48"/>
                  </a:cubicBezTo>
                  <a:close/>
                  <a:moveTo>
                    <a:pt x="191" y="60"/>
                  </a:moveTo>
                  <a:cubicBezTo>
                    <a:pt x="198" y="60"/>
                    <a:pt x="204" y="54"/>
                    <a:pt x="204" y="47"/>
                  </a:cubicBezTo>
                  <a:cubicBezTo>
                    <a:pt x="204" y="13"/>
                    <a:pt x="204" y="13"/>
                    <a:pt x="204" y="13"/>
                  </a:cubicBezTo>
                  <a:cubicBezTo>
                    <a:pt x="204" y="6"/>
                    <a:pt x="198" y="0"/>
                    <a:pt x="191" y="0"/>
                  </a:cubicBezTo>
                  <a:cubicBezTo>
                    <a:pt x="184" y="0"/>
                    <a:pt x="178" y="6"/>
                    <a:pt x="178" y="13"/>
                  </a:cubicBezTo>
                  <a:cubicBezTo>
                    <a:pt x="178" y="47"/>
                    <a:pt x="178" y="47"/>
                    <a:pt x="178" y="47"/>
                  </a:cubicBezTo>
                  <a:cubicBezTo>
                    <a:pt x="178" y="54"/>
                    <a:pt x="184" y="60"/>
                    <a:pt x="191" y="6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29A1C2"/>
                </a:solidFill>
                <a:latin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5" name="e7d195523061f1c0" descr="e7d195523061f1c0d318120d6aeaf1b6ccceb6ba3da59c0775C5DE19DDDEBC09ED96DBD9900D9848D623ECAD1D4904B78047D0015C22C8BE97228BE8B5BFF08FE7A3AE04126DA07312A96C0F69F9BAB79DCCB41FB05EF1DB6130236E82FFC765CA60B5FD98890387EADFB527016CC318D4B7808A827A85EAFBB833F7CD62DB76098BD06866373025" hidden="1"/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solidFill>
                  <a:srgbClr val="000000"/>
                </a:solidFill>
              </a:rPr>
              <a:t>e7d195523061f1c0d318120d6aeaf1b6ccceb6ba3da59c0775C5DE19DDDEBC09ED96DBD9900D9848D623ECAD1D4904B78047D0015C22C8BE97228BE8B5BFF08FE7A3AE04126DA07312A96C0F69F9BAB79DCCB41FB05EF1DB6130236E82FFC765CA60B5FD98890387EADFB527016CC318D4B7808A827A85EAFBB833F7CD62DB76098BD06866373025</a:t>
            </a:r>
            <a:endParaRPr lang="zh-CN" altLang="en-US" sz="100">
              <a:solidFill>
                <a:srgbClr val="000000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3821CAC-827F-4BBB-AC38-98D4268717B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rot="1258776">
            <a:off x="464371" y="3282829"/>
            <a:ext cx="979872" cy="103227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E53F53F-4019-461D-8466-A23ABFEE8C93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581080" y="1700810"/>
            <a:ext cx="1302481" cy="126667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57DE844-B12E-4BC2-8920-D896ED5BA8A8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288871" y="88352"/>
            <a:ext cx="1253549" cy="126667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44FA6A5-84A1-4082-93EB-400A5E194365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479443" y="5508356"/>
            <a:ext cx="2453859" cy="135550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5ECD4B2-7F95-4117-AFA5-D05516E899A2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 rot="20711045">
            <a:off x="3580612" y="5495553"/>
            <a:ext cx="1476375" cy="60007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FDCE0A2-9E82-4586-AD15-C848C070C631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5629124" y="2882094"/>
            <a:ext cx="1057275" cy="136207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CD907E9-E88C-41CF-A4CA-0353D8107F51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271012" y="6189041"/>
            <a:ext cx="851889" cy="68079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035A0FA-EC6C-41B6-A757-3A7B42CA1C80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 rot="20205583">
            <a:off x="2331997" y="112678"/>
            <a:ext cx="1293189" cy="60641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A14C24E-CE8E-4785-8A58-ABF123C389E2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 rot="18979497">
            <a:off x="947121" y="1863158"/>
            <a:ext cx="2476262" cy="34179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7DD5F5D-5F3D-48DB-9474-54F771110CB1}"/>
              </a:ext>
            </a:extLst>
          </p:cNvPr>
          <p:cNvPicPr>
            <a:picLocks noChangeAspect="1"/>
          </p:cNvPicPr>
          <p:nvPr/>
        </p:nvPicPr>
        <p:blipFill rotWithShape="1">
          <a:blip r:embed="rId26"/>
          <a:srcRect l="29995" t="37796" r="41749" b="47172"/>
          <a:stretch/>
        </p:blipFill>
        <p:spPr>
          <a:xfrm>
            <a:off x="5109169" y="313973"/>
            <a:ext cx="2126012" cy="157981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DF740910-3227-4BAF-9945-693603EDEED3}"/>
              </a:ext>
            </a:extLst>
          </p:cNvPr>
          <p:cNvPicPr>
            <a:picLocks noChangeAspect="1"/>
          </p:cNvPicPr>
          <p:nvPr/>
        </p:nvPicPr>
        <p:blipFill rotWithShape="1">
          <a:blip r:embed="rId27"/>
          <a:srcRect t="15797" r="57992"/>
          <a:stretch/>
        </p:blipFill>
        <p:spPr>
          <a:xfrm>
            <a:off x="663342" y="4853354"/>
            <a:ext cx="2353645" cy="658979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999E6520-747E-4B74-980B-114AA906FC6A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 rot="1324657">
            <a:off x="4032332" y="1688725"/>
            <a:ext cx="4909833" cy="6858000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F698730C-948B-4ED6-A715-F55A2D3A5CB2}"/>
              </a:ext>
            </a:extLst>
          </p:cNvPr>
          <p:cNvPicPr>
            <a:picLocks noChangeAspect="1"/>
          </p:cNvPicPr>
          <p:nvPr/>
        </p:nvPicPr>
        <p:blipFill rotWithShape="1">
          <a:blip r:embed="rId29"/>
          <a:srcRect l="15150" t="17599" r="64767" b="62636"/>
          <a:stretch/>
        </p:blipFill>
        <p:spPr>
          <a:xfrm>
            <a:off x="3510393" y="3193725"/>
            <a:ext cx="1900173" cy="2612236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1BEADC8D-D834-4ED1-9F0D-7525D7524805}"/>
              </a:ext>
            </a:extLst>
          </p:cNvPr>
          <p:cNvSpPr txBox="1"/>
          <p:nvPr/>
        </p:nvSpPr>
        <p:spPr>
          <a:xfrm>
            <a:off x="6915960" y="6613804"/>
            <a:ext cx="487006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{Please be sure to request permission prior to reproducing logos}</a:t>
            </a:r>
          </a:p>
        </p:txBody>
      </p:sp>
      <p:pic>
        <p:nvPicPr>
          <p:cNvPr id="66" name="Picture 65">
            <a:extLst>
              <a:ext uri="{FF2B5EF4-FFF2-40B4-BE49-F238E27FC236}">
                <a16:creationId xmlns:a16="http://schemas.microsoft.com/office/drawing/2014/main" id="{001AE51C-E875-43CD-94DD-39811EFD1EB6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 rot="20788489">
            <a:off x="2797948" y="3594120"/>
            <a:ext cx="1130224" cy="1157241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22D776D4-4643-4DA7-90B7-E31C7BEA4659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 rot="1493610">
            <a:off x="3435860" y="1121187"/>
            <a:ext cx="1287265" cy="638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937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76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700"/>
                                        <p:tgtEl>
                                          <p:spTgt spid="76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4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6" grpId="0">
        <p:bldSub>
          <a:bldChart bld="series"/>
        </p:bldSub>
      </p:bldGraphic>
      <p:bldP spid="7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A-矩形 2" descr="e7d195523061f1c0d318120d6aeaf1b6ccceb6ba3da59c0775C5DE19DDDEBC09ED96DBD9900D9848D623ECAD1D4904B78047D0015C22C8BE97228BE8B5BFF08FE7A3AE04126DA07312A96C0F69F9BAB79DCCB41FB05EF1DB6130236E82FFC765CA60B5FD98890387EADFB527016CC318D4B7808A827A85EAFBB833F7CD62DB76098BD06866373025">
            <a:extLst>
              <a:ext uri="{FF2B5EF4-FFF2-40B4-BE49-F238E27FC236}">
                <a16:creationId xmlns:a16="http://schemas.microsoft.com/office/drawing/2014/main" id="{ED0367E3-669B-BF46-863F-F85166CD1D1D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0"/>
            <a:ext cx="328705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FF"/>
              </a:solidFill>
            </a:endParaRPr>
          </a:p>
        </p:txBody>
      </p:sp>
      <p:sp>
        <p:nvSpPr>
          <p:cNvPr id="12" name="e7d195523061f1c0" descr="e7d195523061f1c0d318120d6aeaf1b6ccceb6ba3da59c0775C5DE19DDDEBC09ED96DBD9900D9848D623ECAD1D4904B78047D0015C22C8BE97228BE8B5BFF08FE7A3AE04126DA07312A96C0F69F9BAB79DCCB41FB05EF1DB6130236E82FFC765CA60B5FD98890387EADFB527016CC318D4B7808A827A85EAFBB833F7CD62DB76098BD06866373025" hidden="1"/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solidFill>
                  <a:srgbClr val="000000"/>
                </a:solidFill>
              </a:rPr>
              <a:t>e7d195523061f1c0d318120d6aeaf1b6ccceb6ba3da59c0775C5DE19DDDEBC09ED96DBD9900D9848D623ECAD1D4904B78047D0015C22C8BE97228BE8B5BFF08FE7A3AE04126DA07312A96C0F69F9BAB79DCCB41FB05EF1DB6130236E82FFC765CA60B5FD98890387EADFB527016CC318D4B7808A827A85EAFBB833F7CD62DB76098BD06866373025</a:t>
            </a:r>
            <a:endParaRPr lang="zh-CN" altLang="en-US" sz="100">
              <a:solidFill>
                <a:srgbClr val="000000"/>
              </a:solidFill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5FB6D696-3792-4E61-B4CB-580F6EDB88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382" y="138224"/>
            <a:ext cx="10547498" cy="6640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8FD9F01-7C2E-4C38-911F-A0778DA0B87D}"/>
              </a:ext>
            </a:extLst>
          </p:cNvPr>
          <p:cNvSpPr txBox="1"/>
          <p:nvPr/>
        </p:nvSpPr>
        <p:spPr>
          <a:xfrm>
            <a:off x="712382" y="6384851"/>
            <a:ext cx="467832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North American Industry Classification System (NAICS) is the standard used by Federal statistical agencies in classifying businesses.</a:t>
            </a:r>
          </a:p>
        </p:txBody>
      </p:sp>
    </p:spTree>
    <p:extLst>
      <p:ext uri="{BB962C8B-B14F-4D97-AF65-F5344CB8AC3E}">
        <p14:creationId xmlns:p14="http://schemas.microsoft.com/office/powerpoint/2010/main" val="3262474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 autoUpdateAnimBg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A-矩形 2" descr="e7d195523061f1c0d318120d6aeaf1b6ccceb6ba3da59c0775C5DE19DDDEBC09ED96DBD9900D9848D623ECAD1D4904B78047D0015C22C8BE97228BE8B5BFF08FE7A3AE04126DA07312A96C0F69F9BAB79DCCB41FB05EF1DB6130236E82FFC765CA60B5FD98890387EADFB527016CC318D4B7808A827A85EAFBB833F7CD62DB76098BD06866373025">
            <a:extLst>
              <a:ext uri="{FF2B5EF4-FFF2-40B4-BE49-F238E27FC236}">
                <a16:creationId xmlns:a16="http://schemas.microsoft.com/office/drawing/2014/main" id="{ED0367E3-669B-BF46-863F-F85166CD1D1D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8904943" y="0"/>
            <a:ext cx="328705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FF"/>
              </a:solidFill>
            </a:endParaRPr>
          </a:p>
        </p:txBody>
      </p:sp>
      <p:sp>
        <p:nvSpPr>
          <p:cNvPr id="5" name="PA-椭圆 4" descr="e7d195523061f1c0d318120d6aeaf1b6ccceb6ba3da59c0775C5DE19DDDEBC09ED96DBD9900D9848D623ECAD1D4904B78047D0015C22C8BE97228BE8B5BFF08FE7A3AE04126DA07312A96C0F69F9BAB79DCCB41FB05EF1DB6130236E82FFC765CA60B5FD98890387EADFB527016CC318D4B7808A827A85EAFBB833F7CD62DB76098BD06866373025">
            <a:extLst>
              <a:ext uri="{FF2B5EF4-FFF2-40B4-BE49-F238E27FC236}">
                <a16:creationId xmlns:a16="http://schemas.microsoft.com/office/drawing/2014/main" id="{CF936462-1F66-1C44-BBA4-FEBDF50814FE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11412423" y="2362140"/>
            <a:ext cx="1559154" cy="155915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800100" sx="102000" sy="102000" algn="ctr" rotWithShape="0">
              <a:prstClr val="black">
                <a:alpha val="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FF"/>
              </a:solidFill>
            </a:endParaRPr>
          </a:p>
        </p:txBody>
      </p:sp>
      <p:sp>
        <p:nvSpPr>
          <p:cNvPr id="7" name="PA-矩形 6" descr="e7d195523061f1c0d318120d6aeaf1b6ccceb6ba3da59c0775C5DE19DDDEBC09ED96DBD9900D9848D623ECAD1D4904B78047D0015C22C8BE97228BE8B5BFF08FE7A3AE04126DA07312A96C0F69F9BAB79DCCB41FB05EF1DB6130236E82FFC765CA60B5FD98890387EADFB527016CC318D4B7808A827A85EAFBB833F7CD62DB76098BD06866373025">
            <a:extLst>
              <a:ext uri="{FF2B5EF4-FFF2-40B4-BE49-F238E27FC236}">
                <a16:creationId xmlns:a16="http://schemas.microsoft.com/office/drawing/2014/main" id="{2CA05F1C-02DF-564D-B3B2-20801D53B239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3163547" y="7582538"/>
            <a:ext cx="124745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000000">
                    <a:lumMod val="75000"/>
                    <a:lumOff val="25000"/>
                  </a:srgbClr>
                </a:solidFill>
                <a:latin typeface="Open Sans Semibold" charset="0"/>
                <a:ea typeface="Open Sans Semibold" charset="0"/>
                <a:cs typeface="Open Sans Semibold" charset="0"/>
              </a:rPr>
              <a:t>RETRO </a:t>
            </a:r>
            <a:endParaRPr lang="zh-CN" altLang="en-US" sz="2400" b="1" dirty="0">
              <a:solidFill>
                <a:srgbClr val="000000">
                  <a:lumMod val="75000"/>
                  <a:lumOff val="25000"/>
                </a:srgbClr>
              </a:solidFill>
              <a:latin typeface="Open Sans Semibold" charset="0"/>
              <a:ea typeface="Open Sans Semibold" charset="0"/>
              <a:cs typeface="Open Sans Semibold" charset="0"/>
            </a:endParaRPr>
          </a:p>
        </p:txBody>
      </p:sp>
      <p:sp>
        <p:nvSpPr>
          <p:cNvPr id="11" name="PA-文本框 10" descr="e7d195523061f1c0d318120d6aeaf1b6ccceb6ba3da59c0775C5DE19DDDEBC09ED96DBD9900D9848D623ECAD1D4904B78047D0015C22C8BE97228BE8B5BFF08FE7A3AE04126DA07312A96C0F69F9BAB79DCCB41FB05EF1DB6130236E82FFC765CA60B5FD98890387EADFB527016CC318D4B7808A827A85EAFBB833F7CD62DB76098BD06866373025">
            <a:extLst>
              <a:ext uri="{FF2B5EF4-FFF2-40B4-BE49-F238E27FC236}">
                <a16:creationId xmlns:a16="http://schemas.microsoft.com/office/drawing/2014/main" id="{6971BF2F-C5A8-A84E-956B-1F26CA452C91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3620086" y="7582538"/>
            <a:ext cx="224865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0" b="1" spc="300" dirty="0">
                <a:solidFill>
                  <a:srgbClr val="FB3B50"/>
                </a:solidFill>
                <a:latin typeface="Open Sans" charset="0"/>
                <a:ea typeface="Open Sans" charset="0"/>
                <a:cs typeface="Open Sans" charset="0"/>
              </a:rPr>
              <a:t>04.</a:t>
            </a:r>
          </a:p>
          <a:p>
            <a:endParaRPr kumimoji="1" lang="zh-CN" altLang="en-US" sz="1400" b="1" spc="300" dirty="0">
              <a:solidFill>
                <a:srgbClr val="FB3B50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2" name="e7d195523061f1c0" descr="e7d195523061f1c0d318120d6aeaf1b6ccceb6ba3da59c0775C5DE19DDDEBC09ED96DBD9900D9848D623ECAD1D4904B78047D0015C22C8BE97228BE8B5BFF08FE7A3AE04126DA07312A96C0F69F9BAB79DCCB41FB05EF1DB6130236E82FFC765CA60B5FD98890387EADFB527016CC318D4B7808A827A85EAFBB833F7CD62DB76098BD06866373025" hidden="1"/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solidFill>
                  <a:srgbClr val="000000"/>
                </a:solidFill>
              </a:rPr>
              <a:t>e7d195523061f1c0d318120d6aeaf1b6ccceb6ba3da59c0775C5DE19DDDEBC09ED96DBD9900D9848D623ECAD1D4904B78047D0015C22C8BE97228BE8B5BFF08FE7A3AE04126DA07312A96C0F69F9BAB79DCCB41FB05EF1DB6130236E82FFC765CA60B5FD98890387EADFB527016CC318D4B7808A827A85EAFBB833F7CD62DB76098BD06866373025</a:t>
            </a:r>
            <a:endParaRPr lang="zh-CN" altLang="en-US" sz="100">
              <a:solidFill>
                <a:srgbClr val="000000"/>
              </a:solidFill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3A324C32-0DDA-423F-B09B-D67FE88BD9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518" y="151358"/>
            <a:ext cx="9781953" cy="6555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0013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9" presetClass="entr" presetSubtype="0" decel="10000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 autoUpdateAnimBg="0"/>
      <p:bldP spid="5" grpId="0" animBg="1" autoUpdateAnimBg="0"/>
      <p:bldP spid="7" grpId="0"/>
      <p:bldP spid="1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A-矩形 2" descr="e7d195523061f1c0d318120d6aeaf1b6ccceb6ba3da59c0775C5DE19DDDEBC09ED96DBD9900D9848D623ECAD1D4904B78047D0015C22C8BE97228BE8B5BFF08FE7A3AE04126DA07312A96C0F69F9BAB79DCCB41FB05EF1DB6130236E82FFC765CA60B5FD98890387EADFB527016CC318D4B7808A827A85EAFBB833F7CD62DB76098BD06866373025">
            <a:extLst>
              <a:ext uri="{FF2B5EF4-FFF2-40B4-BE49-F238E27FC236}">
                <a16:creationId xmlns:a16="http://schemas.microsoft.com/office/drawing/2014/main" id="{ED0367E3-669B-BF46-863F-F85166CD1D1D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0"/>
            <a:ext cx="328705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FF"/>
              </a:solidFill>
            </a:endParaRPr>
          </a:p>
        </p:txBody>
      </p:sp>
      <p:sp>
        <p:nvSpPr>
          <p:cNvPr id="4" name="PA-矩形 3" descr="e7d195523061f1c0d318120d6aeaf1b6ccceb6ba3da59c0775C5DE19DDDEBC09ED96DBD9900D9848D623ECAD1D4904B78047D0015C22C8BE97228BE8B5BFF08FE7A3AE04126DA07312A96C0F69F9BAB79DCCB41FB05EF1DB6130236E82FFC765CA60B5FD98890387EADFB527016CC318D4B7808A827A85EAFBB833F7CD62DB76098BD06866373025">
            <a:extLst>
              <a:ext uri="{FF2B5EF4-FFF2-40B4-BE49-F238E27FC236}">
                <a16:creationId xmlns:a16="http://schemas.microsoft.com/office/drawing/2014/main" id="{9AC28B2D-5830-F54F-83BC-72825044D44D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1668810" y="1632396"/>
            <a:ext cx="3236494" cy="41689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800100" sx="102000" sy="102000" algn="ctr" rotWithShape="0">
              <a:prstClr val="black">
                <a:alpha val="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>
              <a:solidFill>
                <a:srgbClr val="FFFFFF"/>
              </a:solidFill>
            </a:endParaRPr>
          </a:p>
        </p:txBody>
      </p:sp>
      <p:sp>
        <p:nvSpPr>
          <p:cNvPr id="5" name="PA-椭圆 4" descr="e7d195523061f1c0d318120d6aeaf1b6ccceb6ba3da59c0775C5DE19DDDEBC09ED96DBD9900D9848D623ECAD1D4904B78047D0015C22C8BE97228BE8B5BFF08FE7A3AE04126DA07312A96C0F69F9BAB79DCCB41FB05EF1DB6130236E82FFC765CA60B5FD98890387EADFB527016CC318D4B7808A827A85EAFBB833F7CD62DB76098BD06866373025">
            <a:extLst>
              <a:ext uri="{FF2B5EF4-FFF2-40B4-BE49-F238E27FC236}">
                <a16:creationId xmlns:a16="http://schemas.microsoft.com/office/drawing/2014/main" id="{CF936462-1F66-1C44-BBA4-FEBDF50814FE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2465966" y="955371"/>
            <a:ext cx="1559154" cy="155915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800100" sx="102000" sy="102000" algn="ctr" rotWithShape="0">
              <a:prstClr val="black">
                <a:alpha val="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FF"/>
              </a:solidFill>
            </a:endParaRPr>
          </a:p>
        </p:txBody>
      </p:sp>
      <p:sp>
        <p:nvSpPr>
          <p:cNvPr id="6" name="PA-矩形 21" descr="e7d195523061f1c0d318120d6aeaf1b6ccceb6ba3da59c0775C5DE19DDDEBC09ED96DBD9900D9848D623ECAD1D4904B78047D0015C22C8BE97228BE8B5BFF08FE7A3AE04126DA07312A96C0F69F9BAB79DCCB41FB05EF1DB6130236E82FFC765CA60B5FD98890387EADFB527016CC318D4B7808A827A85EAFBB833F7CD62DB76098BD06866373025">
            <a:extLst>
              <a:ext uri="{FF2B5EF4-FFF2-40B4-BE49-F238E27FC236}">
                <a16:creationId xmlns:a16="http://schemas.microsoft.com/office/drawing/2014/main" id="{4C3C9EAF-D5C4-1340-93B1-09CC0098E06B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2293821" y="3653217"/>
            <a:ext cx="1936605" cy="10273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r-TR" sz="1400" dirty="0">
                <a:solidFill>
                  <a:srgbClr val="FFFFFF">
                    <a:lumMod val="50000"/>
                  </a:srgbClr>
                </a:solidFill>
                <a:latin typeface="Open Sans" charset="0"/>
                <a:ea typeface="Open Sans" charset="0"/>
                <a:cs typeface="Open Sans" charset="0"/>
              </a:rPr>
              <a:t>Lorem ipsum dolor sit amet, consectetur adipiscing elit. </a:t>
            </a:r>
          </a:p>
        </p:txBody>
      </p:sp>
      <p:sp>
        <p:nvSpPr>
          <p:cNvPr id="7" name="PA-矩形 6" descr="e7d195523061f1c0d318120d6aeaf1b6ccceb6ba3da59c0775C5DE19DDDEBC09ED96DBD9900D9848D623ECAD1D4904B78047D0015C22C8BE97228BE8B5BFF08FE7A3AE04126DA07312A96C0F69F9BAB79DCCB41FB05EF1DB6130236E82FFC765CA60B5FD98890387EADFB527016CC318D4B7808A827A85EAFBB833F7CD62DB76098BD06866373025">
            <a:extLst>
              <a:ext uri="{FF2B5EF4-FFF2-40B4-BE49-F238E27FC236}">
                <a16:creationId xmlns:a16="http://schemas.microsoft.com/office/drawing/2014/main" id="{2CA05F1C-02DF-564D-B3B2-20801D53B239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2657110" y="3191552"/>
            <a:ext cx="124745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000000">
                    <a:lumMod val="75000"/>
                    <a:lumOff val="25000"/>
                  </a:srgbClr>
                </a:solidFill>
                <a:latin typeface="Open Sans Semibold" charset="0"/>
                <a:ea typeface="Open Sans Semibold" charset="0"/>
                <a:cs typeface="Open Sans Semibold" charset="0"/>
              </a:rPr>
              <a:t>RETRO </a:t>
            </a:r>
            <a:endParaRPr lang="zh-CN" altLang="en-US" sz="2400" b="1" dirty="0">
              <a:solidFill>
                <a:srgbClr val="000000">
                  <a:lumMod val="75000"/>
                  <a:lumOff val="25000"/>
                </a:srgbClr>
              </a:solidFill>
              <a:latin typeface="Open Sans Semibold" charset="0"/>
              <a:ea typeface="Open Sans Semibold" charset="0"/>
              <a:cs typeface="Open Sans Semibold" charset="0"/>
            </a:endParaRPr>
          </a:p>
        </p:txBody>
      </p:sp>
      <p:sp>
        <p:nvSpPr>
          <p:cNvPr id="8" name="PA-矩形 7" descr="e7d195523061f1c0d318120d6aeaf1b6ccceb6ba3da59c0775C5DE19DDDEBC09ED96DBD9900D9848D623ECAD1D4904B78047D0015C22C8BE97228BE8B5BFF08FE7A3AE04126DA07312A96C0F69F9BAB79DCCB41FB05EF1DB6130236E82FFC765CA60B5FD98890387EADFB527016CC318D4B7808A827A85EAFBB833F7CD62DB76098BD06866373025">
            <a:extLst>
              <a:ext uri="{FF2B5EF4-FFF2-40B4-BE49-F238E27FC236}">
                <a16:creationId xmlns:a16="http://schemas.microsoft.com/office/drawing/2014/main" id="{70A66A8B-4A19-1244-A0EF-CB566FDCA0D2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5438278" y="1632396"/>
            <a:ext cx="6187789" cy="41689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800100" sx="102000" sy="102000" algn="ctr" rotWithShape="0">
              <a:prstClr val="black">
                <a:alpha val="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>
              <a:solidFill>
                <a:srgbClr val="FFFFFF"/>
              </a:solidFill>
            </a:endParaRPr>
          </a:p>
        </p:txBody>
      </p:sp>
      <p:sp>
        <p:nvSpPr>
          <p:cNvPr id="9" name="PA-文本框 8" descr="e7d195523061f1c0d318120d6aeaf1b6ccceb6ba3da59c0775C5DE19DDDEBC09ED96DBD9900D9848D623ECAD1D4904B78047D0015C22C8BE97228BE8B5BFF08FE7A3AE04126DA07312A96C0F69F9BAB79DCCB41FB05EF1DB6130236E82FFC765CA60B5FD98890387EADFB527016CC318D4B7808A827A85EAFBB833F7CD62DB76098BD06866373025">
            <a:extLst>
              <a:ext uri="{FF2B5EF4-FFF2-40B4-BE49-F238E27FC236}">
                <a16:creationId xmlns:a16="http://schemas.microsoft.com/office/drawing/2014/main" id="{8E636F27-1E8E-FC44-86C8-9F2F6F7E6134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6096000" y="2098199"/>
            <a:ext cx="306039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000000">
                    <a:lumMod val="75000"/>
                    <a:lumOff val="25000"/>
                  </a:srgbClr>
                </a:solidFill>
                <a:latin typeface="Open Sans" charset="0"/>
                <a:ea typeface="Open Sans" charset="0"/>
                <a:cs typeface="Open Sans" charset="0"/>
              </a:rPr>
              <a:t>Corporate</a:t>
            </a:r>
          </a:p>
          <a:p>
            <a:endParaRPr kumimoji="1" lang="zh-CN" altLang="en-US" sz="500" dirty="0">
              <a:solidFill>
                <a:srgbClr val="000000">
                  <a:lumMod val="75000"/>
                  <a:lumOff val="25000"/>
                </a:srgbClr>
              </a:solidFill>
              <a:latin typeface="Futura Medium" charset="0"/>
              <a:ea typeface="Futura Medium" charset="0"/>
              <a:cs typeface="Futura Medium" charset="0"/>
            </a:endParaRPr>
          </a:p>
        </p:txBody>
      </p:sp>
      <p:sp>
        <p:nvSpPr>
          <p:cNvPr id="10" name="PA-文本框 9" descr="e7d195523061f1c0d318120d6aeaf1b6ccceb6ba3da59c0775C5DE19DDDEBC09ED96DBD9900D9848D623ECAD1D4904B78047D0015C22C8BE97228BE8B5BFF08FE7A3AE04126DA07312A96C0F69F9BAB79DCCB41FB05EF1DB6130236E82FFC765CA60B5FD98890387EADFB527016CC318D4B7808A827A85EAFBB833F7CD62DB76098BD06866373025">
            <a:extLst>
              <a:ext uri="{FF2B5EF4-FFF2-40B4-BE49-F238E27FC236}">
                <a16:creationId xmlns:a16="http://schemas.microsoft.com/office/drawing/2014/main" id="{4983DE9D-A90A-9B4F-8F79-5418AEBBF862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6096000" y="3016888"/>
            <a:ext cx="4673600" cy="10203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500"/>
              </a:lnSpc>
            </a:pPr>
            <a:r>
              <a:rPr lang="en-US" altLang="zh-CN" sz="1400" i="1" dirty="0">
                <a:solidFill>
                  <a:srgbClr val="FFFFFF">
                    <a:lumMod val="65000"/>
                  </a:srgbClr>
                </a:solidFill>
                <a:latin typeface="Open Sans" charset="0"/>
                <a:ea typeface="Open Sans" charset="0"/>
                <a:cs typeface="Open Sans" charset="0"/>
              </a:rPr>
              <a:t>Lorem ipsum dolor sit </a:t>
            </a:r>
            <a:r>
              <a:rPr lang="en-US" altLang="zh-CN" sz="1400" i="1" dirty="0" err="1">
                <a:solidFill>
                  <a:srgbClr val="FFFFFF">
                    <a:lumMod val="65000"/>
                  </a:srgbClr>
                </a:solidFill>
                <a:latin typeface="Open Sans" charset="0"/>
                <a:ea typeface="Open Sans" charset="0"/>
                <a:cs typeface="Open Sans" charset="0"/>
              </a:rPr>
              <a:t>amet</a:t>
            </a:r>
            <a:r>
              <a:rPr lang="en-US" altLang="zh-CN" sz="1400" i="1" dirty="0">
                <a:solidFill>
                  <a:srgbClr val="FFFFFF">
                    <a:lumMod val="65000"/>
                  </a:srgbClr>
                </a:solidFill>
                <a:latin typeface="Open Sans" charset="0"/>
                <a:ea typeface="Open Sans" charset="0"/>
                <a:cs typeface="Open Sans" charset="0"/>
              </a:rPr>
              <a:t>, </a:t>
            </a:r>
            <a:r>
              <a:rPr lang="en-US" altLang="zh-CN" sz="1400" i="1" dirty="0" err="1">
                <a:solidFill>
                  <a:srgbClr val="FFFFFF">
                    <a:lumMod val="65000"/>
                  </a:srgbClr>
                </a:solidFill>
                <a:latin typeface="Open Sans" charset="0"/>
                <a:ea typeface="Open Sans" charset="0"/>
                <a:cs typeface="Open Sans" charset="0"/>
              </a:rPr>
              <a:t>consectetuer</a:t>
            </a:r>
            <a:r>
              <a:rPr lang="en-US" altLang="zh-CN" sz="1400" i="1" dirty="0">
                <a:solidFill>
                  <a:srgbClr val="FFFFFF">
                    <a:lumMod val="65000"/>
                  </a:srgbClr>
                </a:solidFill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en-US" altLang="zh-CN" sz="1400" i="1" dirty="0" err="1">
                <a:solidFill>
                  <a:srgbClr val="FFFFFF">
                    <a:lumMod val="65000"/>
                  </a:srgbClr>
                </a:solidFill>
                <a:latin typeface="Open Sans" charset="0"/>
                <a:ea typeface="Open Sans" charset="0"/>
                <a:cs typeface="Open Sans" charset="0"/>
              </a:rPr>
              <a:t>adipiscing</a:t>
            </a:r>
            <a:r>
              <a:rPr lang="en-US" altLang="zh-CN" sz="1400" i="1" dirty="0">
                <a:solidFill>
                  <a:srgbClr val="FFFFFF">
                    <a:lumMod val="65000"/>
                  </a:srgbClr>
                </a:solidFill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en-US" altLang="zh-CN" sz="1400" i="1" dirty="0" err="1">
                <a:solidFill>
                  <a:srgbClr val="FFFFFF">
                    <a:lumMod val="65000"/>
                  </a:srgbClr>
                </a:solidFill>
                <a:latin typeface="Open Sans" charset="0"/>
                <a:ea typeface="Open Sans" charset="0"/>
                <a:cs typeface="Open Sans" charset="0"/>
              </a:rPr>
              <a:t>elit</a:t>
            </a:r>
            <a:r>
              <a:rPr lang="en-US" altLang="zh-CN" sz="1400" i="1" dirty="0">
                <a:solidFill>
                  <a:srgbClr val="FFFFFF">
                    <a:lumMod val="65000"/>
                  </a:srgbClr>
                </a:solidFill>
                <a:latin typeface="Open Sans" charset="0"/>
                <a:ea typeface="Open Sans" charset="0"/>
                <a:cs typeface="Open Sans" charset="0"/>
              </a:rPr>
              <a:t>, sed diam </a:t>
            </a:r>
            <a:r>
              <a:rPr lang="en-US" altLang="zh-CN" sz="1400" i="1" dirty="0" err="1">
                <a:solidFill>
                  <a:srgbClr val="FFFFFF">
                    <a:lumMod val="65000"/>
                  </a:srgbClr>
                </a:solidFill>
                <a:latin typeface="Open Sans" charset="0"/>
                <a:ea typeface="Open Sans" charset="0"/>
                <a:cs typeface="Open Sans" charset="0"/>
              </a:rPr>
              <a:t>nonummy</a:t>
            </a:r>
            <a:r>
              <a:rPr lang="en-US" altLang="zh-CN" sz="1400" i="1" dirty="0">
                <a:solidFill>
                  <a:srgbClr val="FFFFFF">
                    <a:lumMod val="65000"/>
                  </a:srgbClr>
                </a:solidFill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en-US" altLang="zh-CN" sz="1400" i="1" dirty="0" err="1">
                <a:solidFill>
                  <a:srgbClr val="FFFFFF">
                    <a:lumMod val="65000"/>
                  </a:srgbClr>
                </a:solidFill>
                <a:latin typeface="Open Sans" charset="0"/>
                <a:ea typeface="Open Sans" charset="0"/>
                <a:cs typeface="Open Sans" charset="0"/>
              </a:rPr>
              <a:t>nibh</a:t>
            </a:r>
            <a:r>
              <a:rPr lang="en-US" altLang="zh-CN" sz="1400" i="1" dirty="0">
                <a:solidFill>
                  <a:srgbClr val="FFFFFF">
                    <a:lumMod val="65000"/>
                  </a:srgbClr>
                </a:solidFill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en-US" altLang="zh-CN" sz="1400" i="1" dirty="0" err="1">
                <a:solidFill>
                  <a:srgbClr val="FFFFFF">
                    <a:lumMod val="65000"/>
                  </a:srgbClr>
                </a:solidFill>
                <a:latin typeface="Open Sans" charset="0"/>
                <a:ea typeface="Open Sans" charset="0"/>
                <a:cs typeface="Open Sans" charset="0"/>
              </a:rPr>
              <a:t>euismod</a:t>
            </a:r>
            <a:r>
              <a:rPr lang="en-US" altLang="zh-CN" sz="1400" i="1" dirty="0">
                <a:solidFill>
                  <a:srgbClr val="FFFFFF">
                    <a:lumMod val="65000"/>
                  </a:srgbClr>
                </a:solidFill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en-US" altLang="zh-CN" sz="1400" i="1" dirty="0" err="1">
                <a:solidFill>
                  <a:srgbClr val="FFFFFF">
                    <a:lumMod val="65000"/>
                  </a:srgbClr>
                </a:solidFill>
                <a:latin typeface="Open Sans" charset="0"/>
                <a:ea typeface="Open Sans" charset="0"/>
                <a:cs typeface="Open Sans" charset="0"/>
              </a:rPr>
              <a:t>tincidunt</a:t>
            </a:r>
            <a:r>
              <a:rPr lang="en-US" altLang="zh-CN" sz="1400" i="1" dirty="0">
                <a:solidFill>
                  <a:srgbClr val="FFFFFF">
                    <a:lumMod val="65000"/>
                  </a:srgbClr>
                </a:solidFill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en-US" altLang="zh-CN" sz="1400" i="1" dirty="0" err="1">
                <a:solidFill>
                  <a:srgbClr val="FFFFFF">
                    <a:lumMod val="65000"/>
                  </a:srgbClr>
                </a:solidFill>
                <a:latin typeface="Open Sans" charset="0"/>
                <a:ea typeface="Open Sans" charset="0"/>
                <a:cs typeface="Open Sans" charset="0"/>
              </a:rPr>
              <a:t>ut</a:t>
            </a:r>
            <a:r>
              <a:rPr lang="en-US" altLang="zh-CN" sz="1400" i="1" dirty="0">
                <a:solidFill>
                  <a:srgbClr val="FFFFFF">
                    <a:lumMod val="65000"/>
                  </a:srgbClr>
                </a:solidFill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en-US" altLang="zh-CN" sz="1400" i="1" dirty="0" err="1">
                <a:solidFill>
                  <a:srgbClr val="FFFFFF">
                    <a:lumMod val="65000"/>
                  </a:srgbClr>
                </a:solidFill>
                <a:latin typeface="Open Sans" charset="0"/>
                <a:ea typeface="Open Sans" charset="0"/>
                <a:cs typeface="Open Sans" charset="0"/>
              </a:rPr>
              <a:t>laoreet</a:t>
            </a:r>
            <a:r>
              <a:rPr lang="en-US" altLang="zh-CN" sz="1400" i="1" dirty="0">
                <a:solidFill>
                  <a:srgbClr val="FFFFFF">
                    <a:lumMod val="65000"/>
                  </a:srgbClr>
                </a:solidFill>
                <a:latin typeface="Open Sans" charset="0"/>
                <a:ea typeface="Open Sans" charset="0"/>
                <a:cs typeface="Open Sans" charset="0"/>
              </a:rPr>
              <a:t> dolore magna </a:t>
            </a:r>
            <a:r>
              <a:rPr lang="en-US" altLang="zh-CN" sz="1400" i="1" dirty="0" err="1">
                <a:solidFill>
                  <a:srgbClr val="FFFFFF">
                    <a:lumMod val="65000"/>
                  </a:srgbClr>
                </a:solidFill>
                <a:latin typeface="Open Sans" charset="0"/>
                <a:ea typeface="Open Sans" charset="0"/>
                <a:cs typeface="Open Sans" charset="0"/>
              </a:rPr>
              <a:t>aliquam</a:t>
            </a:r>
            <a:r>
              <a:rPr lang="en-US" altLang="zh-CN" sz="1400" i="1" dirty="0">
                <a:solidFill>
                  <a:srgbClr val="FFFFFF">
                    <a:lumMod val="65000"/>
                  </a:srgbClr>
                </a:solidFill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en-US" altLang="zh-CN" sz="1400" i="1" dirty="0" err="1">
                <a:solidFill>
                  <a:srgbClr val="FFFFFF">
                    <a:lumMod val="65000"/>
                  </a:srgbClr>
                </a:solidFill>
                <a:latin typeface="Open Sans" charset="0"/>
                <a:ea typeface="Open Sans" charset="0"/>
                <a:cs typeface="Open Sans" charset="0"/>
              </a:rPr>
              <a:t>erat</a:t>
            </a:r>
            <a:r>
              <a:rPr lang="en-US" altLang="zh-CN" sz="1400" i="1" dirty="0">
                <a:solidFill>
                  <a:srgbClr val="FFFFFF">
                    <a:lumMod val="65000"/>
                  </a:srgbClr>
                </a:solidFill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en-US" altLang="zh-CN" sz="1400" i="1" dirty="0" err="1">
                <a:solidFill>
                  <a:srgbClr val="FFFFFF">
                    <a:lumMod val="65000"/>
                  </a:srgbClr>
                </a:solidFill>
                <a:latin typeface="Open Sans" charset="0"/>
                <a:ea typeface="Open Sans" charset="0"/>
                <a:cs typeface="Open Sans" charset="0"/>
              </a:rPr>
              <a:t>volutpat</a:t>
            </a:r>
            <a:r>
              <a:rPr lang="en-US" altLang="zh-CN" sz="1400" i="1" dirty="0">
                <a:solidFill>
                  <a:srgbClr val="FFFFFF">
                    <a:lumMod val="65000"/>
                  </a:srgbClr>
                </a:solidFill>
                <a:latin typeface="Open Sans" charset="0"/>
                <a:ea typeface="Open Sans" charset="0"/>
                <a:cs typeface="Open Sans" charset="0"/>
              </a:rPr>
              <a:t>. </a:t>
            </a:r>
          </a:p>
        </p:txBody>
      </p:sp>
      <p:sp>
        <p:nvSpPr>
          <p:cNvPr id="11" name="PA-文本框 10" descr="e7d195523061f1c0d318120d6aeaf1b6ccceb6ba3da59c0775C5DE19DDDEBC09ED96DBD9900D9848D623ECAD1D4904B78047D0015C22C8BE97228BE8B5BFF08FE7A3AE04126DA07312A96C0F69F9BAB79DCCB41FB05EF1DB6130236E82FFC765CA60B5FD98890387EADFB527016CC318D4B7808A827A85EAFBB833F7CD62DB76098BD06866373025">
            <a:extLst>
              <a:ext uri="{FF2B5EF4-FFF2-40B4-BE49-F238E27FC236}">
                <a16:creationId xmlns:a16="http://schemas.microsoft.com/office/drawing/2014/main" id="{6971BF2F-C5A8-A84E-956B-1F26CA452C91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6096000" y="4278813"/>
            <a:ext cx="224865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0" b="1" spc="300" dirty="0">
                <a:solidFill>
                  <a:srgbClr val="FB3B50"/>
                </a:solidFill>
                <a:latin typeface="Open Sans" charset="0"/>
                <a:ea typeface="Open Sans" charset="0"/>
                <a:cs typeface="Open Sans" charset="0"/>
              </a:rPr>
              <a:t>04.</a:t>
            </a:r>
          </a:p>
          <a:p>
            <a:endParaRPr kumimoji="1" lang="zh-CN" altLang="en-US" sz="1400" b="1" spc="300" dirty="0">
              <a:solidFill>
                <a:srgbClr val="FB3B50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2" name="PA-PicturePlaceholder 1" descr="e7d195523061f1c0d318120d6aeaf1b6ccceb6ba3da59c0775C5DE19DDDEBC09ED96DBD9900D9848D623ECAD1D4904B78047D0015C22C8BE97228BE8B5BFF08FE7A3AE04126DA07312A96C0F69F9BAB79DCCB41FB05EF1DB6130236E82FFC765CA60B5FD98890387EADFB527016CC318D4B7808A827A85EAFBB833F7CD62DB76098BD06866373025">
            <a:extLst>
              <a:ext uri="{FF2B5EF4-FFF2-40B4-BE49-F238E27FC236}">
                <a16:creationId xmlns:a16="http://schemas.microsoft.com/office/drawing/2014/main" id="{029EE23F-AF1A-154D-B752-A6EB6289B09F}"/>
              </a:ext>
            </a:extLst>
          </p:cNvPr>
          <p:cNvSpPr>
            <a:spLocks noGrp="1"/>
          </p:cNvSpPr>
          <p:nvPr>
            <p:ph type="pic" sz="quarter" idx="13"/>
            <p:custDataLst>
              <p:tags r:id="rId10"/>
            </p:custDataLst>
          </p:nvPr>
        </p:nvSpPr>
        <p:spPr>
          <a:blipFill>
            <a:blip r:embed="rId12"/>
            <a:srcRect/>
            <a:stretch>
              <a:fillRect l="-5385" r="-5385"/>
            </a:stretch>
          </a:blipFill>
        </p:spPr>
      </p:sp>
      <p:sp>
        <p:nvSpPr>
          <p:cNvPr id="12" name="e7d195523061f1c0" descr="e7d195523061f1c0d318120d6aeaf1b6ccceb6ba3da59c0775C5DE19DDDEBC09ED96DBD9900D9848D623ECAD1D4904B78047D0015C22C8BE97228BE8B5BFF08FE7A3AE04126DA07312A96C0F69F9BAB79DCCB41FB05EF1DB6130236E82FFC765CA60B5FD98890387EADFB527016CC318D4B7808A827A85EAFBB833F7CD62DB76098BD06866373025" hidden="1"/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solidFill>
                  <a:srgbClr val="000000"/>
                </a:solidFill>
              </a:rPr>
              <a:t>e7d195523061f1c0d318120d6aeaf1b6ccceb6ba3da59c0775C5DE19DDDEBC09ED96DBD9900D9848D623ECAD1D4904B78047D0015C22C8BE97228BE8B5BFF08FE7A3AE04126DA07312A96C0F69F9BAB79DCCB41FB05EF1DB6130236E82FFC765CA60B5FD98890387EADFB527016CC318D4B7808A827A85EAFBB833F7CD62DB76098BD06866373025</a:t>
            </a:r>
            <a:endParaRPr lang="zh-CN" altLang="en-US" sz="100">
              <a:solidFill>
                <a:srgbClr val="000000"/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CD6466E-54C0-4602-8B99-523C15D8BA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5442" y="72464"/>
            <a:ext cx="9959753" cy="6785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5043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3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 autoUpdateAnimBg="0"/>
      <p:bldP spid="4" grpId="0" animBg="1" autoUpdateAnimBg="0"/>
      <p:bldP spid="5" grpId="0" animBg="1" autoUpdateAnimBg="0"/>
      <p:bldP spid="6" grpId="0"/>
      <p:bldP spid="7" grpId="0"/>
      <p:bldP spid="8" grpId="0" animBg="1" autoUpdateAnimBg="0"/>
      <p:bldP spid="9" grpId="0"/>
      <p:bldP spid="10" grpId="0"/>
      <p:bldP spid="1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A-矩形 2" descr="e7d195523061f1c0d318120d6aeaf1b6ccceb6ba3da59c0775C5DE19DDDEBC09ED96DBD9900D9848D623ECAD1D4904B78047D0015C22C8BE97228BE8B5BFF08FE7A3AE04126DA07312A96C0F69F9BAB79DCCB41FB05EF1DB6130236E82FFC765CA60B5FD98890387EADFB527016CC318D4B7808A827A85EAFBB833F7CD62DB76098BD06866373025">
            <a:extLst>
              <a:ext uri="{FF2B5EF4-FFF2-40B4-BE49-F238E27FC236}">
                <a16:creationId xmlns:a16="http://schemas.microsoft.com/office/drawing/2014/main" id="{ED0367E3-669B-BF46-863F-F85166CD1D1D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8904943" y="0"/>
            <a:ext cx="328705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FF"/>
              </a:solidFill>
            </a:endParaRPr>
          </a:p>
        </p:txBody>
      </p:sp>
      <p:sp>
        <p:nvSpPr>
          <p:cNvPr id="5" name="PA-椭圆 4" descr="e7d195523061f1c0d318120d6aeaf1b6ccceb6ba3da59c0775C5DE19DDDEBC09ED96DBD9900D9848D623ECAD1D4904B78047D0015C22C8BE97228BE8B5BFF08FE7A3AE04126DA07312A96C0F69F9BAB79DCCB41FB05EF1DB6130236E82FFC765CA60B5FD98890387EADFB527016CC318D4B7808A827A85EAFBB833F7CD62DB76098BD06866373025">
            <a:extLst>
              <a:ext uri="{FF2B5EF4-FFF2-40B4-BE49-F238E27FC236}">
                <a16:creationId xmlns:a16="http://schemas.microsoft.com/office/drawing/2014/main" id="{CF936462-1F66-1C44-BBA4-FEBDF50814FE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11412423" y="2362140"/>
            <a:ext cx="1559154" cy="155915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800100" sx="102000" sy="102000" algn="ctr" rotWithShape="0">
              <a:prstClr val="black">
                <a:alpha val="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FF"/>
              </a:solidFill>
            </a:endParaRPr>
          </a:p>
        </p:txBody>
      </p:sp>
      <p:sp>
        <p:nvSpPr>
          <p:cNvPr id="7" name="PA-矩形 6" descr="e7d195523061f1c0d318120d6aeaf1b6ccceb6ba3da59c0775C5DE19DDDEBC09ED96DBD9900D9848D623ECAD1D4904B78047D0015C22C8BE97228BE8B5BFF08FE7A3AE04126DA07312A96C0F69F9BAB79DCCB41FB05EF1DB6130236E82FFC765CA60B5FD98890387EADFB527016CC318D4B7808A827A85EAFBB833F7CD62DB76098BD06866373025">
            <a:extLst>
              <a:ext uri="{FF2B5EF4-FFF2-40B4-BE49-F238E27FC236}">
                <a16:creationId xmlns:a16="http://schemas.microsoft.com/office/drawing/2014/main" id="{2CA05F1C-02DF-564D-B3B2-20801D53B239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3163547" y="7582538"/>
            <a:ext cx="124745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000000">
                    <a:lumMod val="75000"/>
                    <a:lumOff val="25000"/>
                  </a:srgbClr>
                </a:solidFill>
                <a:latin typeface="Open Sans Semibold" charset="0"/>
                <a:ea typeface="Open Sans Semibold" charset="0"/>
                <a:cs typeface="Open Sans Semibold" charset="0"/>
              </a:rPr>
              <a:t>RETRO </a:t>
            </a:r>
            <a:endParaRPr lang="zh-CN" altLang="en-US" sz="2400" b="1" dirty="0">
              <a:solidFill>
                <a:srgbClr val="000000">
                  <a:lumMod val="75000"/>
                  <a:lumOff val="25000"/>
                </a:srgbClr>
              </a:solidFill>
              <a:latin typeface="Open Sans Semibold" charset="0"/>
              <a:ea typeface="Open Sans Semibold" charset="0"/>
              <a:cs typeface="Open Sans Semibold" charset="0"/>
            </a:endParaRPr>
          </a:p>
        </p:txBody>
      </p:sp>
      <p:sp>
        <p:nvSpPr>
          <p:cNvPr id="11" name="PA-文本框 10" descr="e7d195523061f1c0d318120d6aeaf1b6ccceb6ba3da59c0775C5DE19DDDEBC09ED96DBD9900D9848D623ECAD1D4904B78047D0015C22C8BE97228BE8B5BFF08FE7A3AE04126DA07312A96C0F69F9BAB79DCCB41FB05EF1DB6130236E82FFC765CA60B5FD98890387EADFB527016CC318D4B7808A827A85EAFBB833F7CD62DB76098BD06866373025">
            <a:extLst>
              <a:ext uri="{FF2B5EF4-FFF2-40B4-BE49-F238E27FC236}">
                <a16:creationId xmlns:a16="http://schemas.microsoft.com/office/drawing/2014/main" id="{6971BF2F-C5A8-A84E-956B-1F26CA452C91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3620086" y="7582538"/>
            <a:ext cx="224865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0" b="1" spc="300" dirty="0">
                <a:solidFill>
                  <a:srgbClr val="FB3B50"/>
                </a:solidFill>
                <a:latin typeface="Open Sans" charset="0"/>
                <a:ea typeface="Open Sans" charset="0"/>
                <a:cs typeface="Open Sans" charset="0"/>
              </a:rPr>
              <a:t>04.</a:t>
            </a:r>
          </a:p>
          <a:p>
            <a:endParaRPr kumimoji="1" lang="zh-CN" altLang="en-US" sz="1400" b="1" spc="300" dirty="0">
              <a:solidFill>
                <a:srgbClr val="FB3B50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2" name="e7d195523061f1c0" descr="e7d195523061f1c0d318120d6aeaf1b6ccceb6ba3da59c0775C5DE19DDDEBC09ED96DBD9900D9848D623ECAD1D4904B78047D0015C22C8BE97228BE8B5BFF08FE7A3AE04126DA07312A96C0F69F9BAB79DCCB41FB05EF1DB6130236E82FFC765CA60B5FD98890387EADFB527016CC318D4B7808A827A85EAFBB833F7CD62DB76098BD06866373025" hidden="1"/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solidFill>
                  <a:srgbClr val="000000"/>
                </a:solidFill>
              </a:rPr>
              <a:t>e7d195523061f1c0d318120d6aeaf1b6ccceb6ba3da59c0775C5DE19DDDEBC09ED96DBD9900D9848D623ECAD1D4904B78047D0015C22C8BE97228BE8B5BFF08FE7A3AE04126DA07312A96C0F69F9BAB79DCCB41FB05EF1DB6130236E82FFC765CA60B5FD98890387EADFB527016CC318D4B7808A827A85EAFBB833F7CD62DB76098BD06866373025</a:t>
            </a:r>
            <a:endParaRPr lang="zh-CN" altLang="en-US" sz="100">
              <a:solidFill>
                <a:srgbClr val="000000"/>
              </a:solidFill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7AC3B82E-E134-42DD-AB92-F34DC546C8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107" y="113659"/>
            <a:ext cx="10234650" cy="6630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3417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9" presetClass="entr" presetSubtype="0" decel="10000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 autoUpdateAnimBg="0"/>
      <p:bldP spid="5" grpId="0" animBg="1" autoUpdateAnimBg="0"/>
      <p:bldP spid="7" grpId="0"/>
      <p:bldP spid="1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-PicturePlaceholder 1" descr="e7d195523061f1c0d318120d6aeaf1b6ccceb6ba3da59c0775C5DE19DDDEBC09ED96DBD9900D9848D623ECAD1D4904B78047D0015C22C8BE97228BE8B5BFF08FE7A3AE04126DA07312A96C0F69F9BAB79DCCB41FB05EF1DB6130236E82FFC765CA60B5FD98890387EADFB527016CC318D4B7808A827A85EAFBB833F7CD62DB76098BD06866373025">
            <a:extLst>
              <a:ext uri="{FF2B5EF4-FFF2-40B4-BE49-F238E27FC236}">
                <a16:creationId xmlns:a16="http://schemas.microsoft.com/office/drawing/2014/main" id="{A68A3617-0629-5743-AEE7-1F75ABDF2F80}"/>
              </a:ext>
            </a:extLst>
          </p:cNvPr>
          <p:cNvSpPr>
            <a:spLocks noGrp="1"/>
          </p:cNvSpPr>
          <p:nvPr>
            <p:ph type="pic" sz="quarter" idx="10"/>
            <p:custDataLst>
              <p:tags r:id="rId1"/>
            </p:custDataLst>
          </p:nvPr>
        </p:nvSpPr>
        <p:spPr>
          <a:xfrm>
            <a:off x="1" y="1562100"/>
            <a:ext cx="3061610" cy="3519973"/>
          </a:xfrm>
          <a:blipFill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/>
            <a:stretch>
              <a:fillRect l="-26371" r="-26371"/>
            </a:stretch>
          </a:blipFill>
        </p:spPr>
      </p:sp>
      <p:sp>
        <p:nvSpPr>
          <p:cNvPr id="3" name="PA-PicturePlaceholder 2" descr="e7d195523061f1c0d318120d6aeaf1b6ccceb6ba3da59c0775C5DE19DDDEBC09ED96DBD9900D9848D623ECAD1D4904B78047D0015C22C8BE97228BE8B5BFF08FE7A3AE04126DA07312A96C0F69F9BAB79DCCB41FB05EF1DB6130236E82FFC765CA60B5FD98890387EADFB527016CC318D4B7808A827A85EAFBB833F7CD62DB76098BD06866373025">
            <a:extLst>
              <a:ext uri="{FF2B5EF4-FFF2-40B4-BE49-F238E27FC236}">
                <a16:creationId xmlns:a16="http://schemas.microsoft.com/office/drawing/2014/main" id="{FA758195-3E36-424A-A646-F92776079A41}"/>
              </a:ext>
            </a:extLst>
          </p:cNvPr>
          <p:cNvSpPr>
            <a:spLocks noGrp="1"/>
          </p:cNvSpPr>
          <p:nvPr>
            <p:ph type="pic" sz="quarter" idx="11"/>
            <p:custDataLst>
              <p:tags r:id="rId2"/>
            </p:custDataLst>
          </p:nvPr>
        </p:nvSpPr>
        <p:spPr>
          <a:xfrm>
            <a:off x="3071223" y="3435662"/>
            <a:ext cx="1851277" cy="1646411"/>
          </a:xfrm>
          <a:blipFill>
            <a:blip r:embed="rId17"/>
            <a:srcRect/>
            <a:stretch>
              <a:fillRect l="-7577" r="-7577"/>
            </a:stretch>
          </a:blipFill>
        </p:spPr>
      </p:sp>
      <p:sp>
        <p:nvSpPr>
          <p:cNvPr id="5" name="PA-矩形 4" descr="e7d195523061f1c0d318120d6aeaf1b6ccceb6ba3da59c0775C5DE19DDDEBC09ED96DBD9900D9848D623ECAD1D4904B78047D0015C22C8BE97228BE8B5BFF08FE7A3AE04126DA07312A96C0F69F9BAB79DCCB41FB05EF1DB6130236E82FFC765CA60B5FD98890387EADFB527016CC318D4B7808A827A85EAFBB833F7CD62DB76098BD06866373025">
            <a:extLst>
              <a:ext uri="{FF2B5EF4-FFF2-40B4-BE49-F238E27FC236}">
                <a16:creationId xmlns:a16="http://schemas.microsoft.com/office/drawing/2014/main" id="{E21FFE74-F2B4-AD41-8BB0-9E5974D09F97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3071223" y="1555438"/>
            <a:ext cx="1874136" cy="18669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FF"/>
              </a:solidFill>
            </a:endParaRPr>
          </a:p>
        </p:txBody>
      </p:sp>
      <p:sp>
        <p:nvSpPr>
          <p:cNvPr id="6" name="PA-矩形 5" descr="e7d195523061f1c0d318120d6aeaf1b6ccceb6ba3da59c0775C5DE19DDDEBC09ED96DBD9900D9848D623ECAD1D4904B78047D0015C22C8BE97228BE8B5BFF08FE7A3AE04126DA07312A96C0F69F9BAB79DCCB41FB05EF1DB6130236E82FFC765CA60B5FD98890387EADFB527016CC318D4B7808A827A85EAFBB833F7CD62DB76098BD06866373025">
            <a:extLst>
              <a:ext uri="{FF2B5EF4-FFF2-40B4-BE49-F238E27FC236}">
                <a16:creationId xmlns:a16="http://schemas.microsoft.com/office/drawing/2014/main" id="{B6EC5514-B2D1-8C46-BAC5-47D58C47B57B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4932112" y="3428017"/>
            <a:ext cx="1723725" cy="165405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FF"/>
              </a:solidFill>
            </a:endParaRPr>
          </a:p>
        </p:txBody>
      </p:sp>
      <p:sp>
        <p:nvSpPr>
          <p:cNvPr id="7" name="PA-文本框 6" descr="e7d195523061f1c0d318120d6aeaf1b6ccceb6ba3da59c0775C5DE19DDDEBC09ED96DBD9900D9848D623ECAD1D4904B78047D0015C22C8BE97228BE8B5BFF08FE7A3AE04126DA07312A96C0F69F9BAB79DCCB41FB05EF1DB6130236E82FFC765CA60B5FD98890387EADFB527016CC318D4B7808A827A85EAFBB833F7CD62DB76098BD06866373025">
            <a:extLst>
              <a:ext uri="{FF2B5EF4-FFF2-40B4-BE49-F238E27FC236}">
                <a16:creationId xmlns:a16="http://schemas.microsoft.com/office/drawing/2014/main" id="{E554DB55-581A-1640-8B18-542036420371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3519728" y="1756155"/>
            <a:ext cx="97712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spc="300" dirty="0">
                <a:solidFill>
                  <a:srgbClr val="FB3B50"/>
                </a:solidFill>
                <a:latin typeface="Open Sans" charset="0"/>
                <a:ea typeface="Open Sans" charset="0"/>
                <a:cs typeface="Open Sans" charset="0"/>
              </a:rPr>
              <a:t>01</a:t>
            </a:r>
          </a:p>
          <a:p>
            <a:pPr algn="ctr"/>
            <a:endParaRPr kumimoji="1" lang="zh-CN" altLang="en-US" sz="400" b="1" spc="300" dirty="0">
              <a:solidFill>
                <a:srgbClr val="FB3B50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8" name="PA-文本框 7" descr="e7d195523061f1c0d318120d6aeaf1b6ccceb6ba3da59c0775C5DE19DDDEBC09ED96DBD9900D9848D623ECAD1D4904B78047D0015C22C8BE97228BE8B5BFF08FE7A3AE04126DA07312A96C0F69F9BAB79DCCB41FB05EF1DB6130236E82FFC765CA60B5FD98890387EADFB527016CC318D4B7808A827A85EAFBB833F7CD62DB76098BD06866373025">
            <a:extLst>
              <a:ext uri="{FF2B5EF4-FFF2-40B4-BE49-F238E27FC236}">
                <a16:creationId xmlns:a16="http://schemas.microsoft.com/office/drawing/2014/main" id="{BF28EF74-8BE7-B842-97D4-A7EC05E9DD77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5380619" y="3496442"/>
            <a:ext cx="8987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spc="300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02</a:t>
            </a:r>
          </a:p>
          <a:p>
            <a:pPr algn="ctr"/>
            <a:endParaRPr kumimoji="1" lang="zh-CN" altLang="en-US" sz="400" b="1" spc="300" dirty="0">
              <a:solidFill>
                <a:srgbClr val="FFFFFF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9" name="PA-文本框 8" descr="e7d195523061f1c0d318120d6aeaf1b6ccceb6ba3da59c0775C5DE19DDDEBC09ED96DBD9900D9848D623ECAD1D4904B78047D0015C22C8BE97228BE8B5BFF08FE7A3AE04126DA07312A96C0F69F9BAB79DCCB41FB05EF1DB6130236E82FFC765CA60B5FD98890387EADFB527016CC318D4B7808A827A85EAFBB833F7CD62DB76098BD06866373025">
            <a:extLst>
              <a:ext uri="{FF2B5EF4-FFF2-40B4-BE49-F238E27FC236}">
                <a16:creationId xmlns:a16="http://schemas.microsoft.com/office/drawing/2014/main" id="{51CBC31C-C1D9-B147-B913-C550B1426AC4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3343451" y="2144431"/>
            <a:ext cx="1329675" cy="1005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500"/>
              </a:lnSpc>
            </a:pPr>
            <a:r>
              <a:rPr lang="en-US" altLang="zh-CN" sz="1100" dirty="0">
                <a:solidFill>
                  <a:srgbClr val="000000">
                    <a:lumMod val="50000"/>
                    <a:lumOff val="50000"/>
                  </a:srgbClr>
                </a:solidFill>
                <a:latin typeface="Open Sans" charset="0"/>
                <a:ea typeface="Open Sans" charset="0"/>
                <a:cs typeface="Open Sans" charset="0"/>
              </a:rPr>
              <a:t>EXPLORE</a:t>
            </a:r>
          </a:p>
          <a:p>
            <a:pPr algn="ctr">
              <a:lnSpc>
                <a:spcPts val="2500"/>
              </a:lnSpc>
            </a:pPr>
            <a:r>
              <a:rPr lang="en-US" altLang="zh-CN" sz="1100" dirty="0">
                <a:solidFill>
                  <a:srgbClr val="000000">
                    <a:lumMod val="50000"/>
                    <a:lumOff val="50000"/>
                  </a:srgbClr>
                </a:solidFill>
                <a:latin typeface="Open Sans" charset="0"/>
                <a:ea typeface="Open Sans" charset="0"/>
                <a:cs typeface="Open Sans" charset="0"/>
              </a:rPr>
              <a:t>MORE</a:t>
            </a:r>
          </a:p>
          <a:p>
            <a:pPr algn="ctr">
              <a:lnSpc>
                <a:spcPts val="2500"/>
              </a:lnSpc>
            </a:pPr>
            <a:r>
              <a:rPr lang="en-US" altLang="zh-CN" sz="1100" dirty="0">
                <a:solidFill>
                  <a:srgbClr val="000000">
                    <a:lumMod val="50000"/>
                    <a:lumOff val="50000"/>
                  </a:srgbClr>
                </a:solidFill>
                <a:latin typeface="Open Sans" charset="0"/>
                <a:ea typeface="Open Sans" charset="0"/>
                <a:cs typeface="Open Sans" charset="0"/>
              </a:rPr>
              <a:t> PATTERNS:</a:t>
            </a:r>
          </a:p>
        </p:txBody>
      </p:sp>
      <p:sp>
        <p:nvSpPr>
          <p:cNvPr id="10" name="PA-文本框 9" descr="e7d195523061f1c0d318120d6aeaf1b6ccceb6ba3da59c0775C5DE19DDDEBC09ED96DBD9900D9848D623ECAD1D4904B78047D0015C22C8BE97228BE8B5BFF08FE7A3AE04126DA07312A96C0F69F9BAB79DCCB41FB05EF1DB6130236E82FFC765CA60B5FD98890387EADFB527016CC318D4B7808A827A85EAFBB833F7CD62DB76098BD06866373025">
            <a:extLst>
              <a:ext uri="{FF2B5EF4-FFF2-40B4-BE49-F238E27FC236}">
                <a16:creationId xmlns:a16="http://schemas.microsoft.com/office/drawing/2014/main" id="{254AA5FE-8F0F-A64C-AC5B-0AE065C49B61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5204342" y="4043105"/>
            <a:ext cx="1222960" cy="13265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500"/>
              </a:lnSpc>
            </a:pPr>
            <a:r>
              <a:rPr lang="en-US" altLang="zh-CN" sz="1100" dirty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</a:rPr>
              <a:t>UTILIZE</a:t>
            </a:r>
          </a:p>
          <a:p>
            <a:pPr algn="ctr">
              <a:lnSpc>
                <a:spcPts val="2500"/>
              </a:lnSpc>
            </a:pPr>
            <a:r>
              <a:rPr lang="en-US" altLang="zh-CN" sz="1100" dirty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</a:rPr>
              <a:t>INDUSTRY</a:t>
            </a:r>
          </a:p>
          <a:p>
            <a:pPr algn="ctr">
              <a:lnSpc>
                <a:spcPts val="2500"/>
              </a:lnSpc>
            </a:pPr>
            <a:r>
              <a:rPr lang="en-US" altLang="zh-CN" sz="1100" dirty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</a:rPr>
              <a:t>KNOWLEDGE</a:t>
            </a:r>
            <a:r>
              <a:rPr lang="en-US" altLang="zh-CN" sz="1100" dirty="0">
                <a:solidFill>
                  <a:srgbClr val="000000">
                    <a:lumMod val="50000"/>
                    <a:lumOff val="50000"/>
                  </a:srgbClr>
                </a:solidFill>
                <a:latin typeface="Open Sans" charset="0"/>
                <a:ea typeface="Open Sans" charset="0"/>
                <a:cs typeface="Open Sans" charset="0"/>
              </a:rPr>
              <a:t>:</a:t>
            </a:r>
          </a:p>
          <a:p>
            <a:pPr algn="ctr">
              <a:lnSpc>
                <a:spcPts val="2500"/>
              </a:lnSpc>
            </a:pPr>
            <a:endParaRPr lang="en-US" altLang="zh-CN" sz="1100" i="1" dirty="0">
              <a:solidFill>
                <a:srgbClr val="FFFFFF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1" name="PA-文本框 10" descr="e7d195523061f1c0d318120d6aeaf1b6ccceb6ba3da59c0775C5DE19DDDEBC09ED96DBD9900D9848D623ECAD1D4904B78047D0015C22C8BE97228BE8B5BFF08FE7A3AE04126DA07312A96C0F69F9BAB79DCCB41FB05EF1DB6130236E82FFC765CA60B5FD98890387EADFB527016CC318D4B7808A827A85EAFBB833F7CD62DB76098BD06866373025">
            <a:extLst>
              <a:ext uri="{FF2B5EF4-FFF2-40B4-BE49-F238E27FC236}">
                <a16:creationId xmlns:a16="http://schemas.microsoft.com/office/drawing/2014/main" id="{C39B287C-966B-C347-A02F-BEC36AE0E300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688575" y="717280"/>
            <a:ext cx="50363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spc="300" dirty="0">
                <a:solidFill>
                  <a:srgbClr val="000000">
                    <a:lumMod val="75000"/>
                    <a:lumOff val="25000"/>
                  </a:srgbClr>
                </a:solidFill>
                <a:latin typeface="Open Sans Semibold" charset="0"/>
                <a:ea typeface="Open Sans Semibold" charset="0"/>
                <a:cs typeface="Open Sans Semibold" charset="0"/>
              </a:rPr>
              <a:t>TAKING IT FURTHER…</a:t>
            </a:r>
            <a:r>
              <a:rPr lang="zh-CN" altLang="en-US" sz="2000" b="1" spc="300" dirty="0">
                <a:solidFill>
                  <a:srgbClr val="000000">
                    <a:lumMod val="75000"/>
                    <a:lumOff val="25000"/>
                  </a:srgbClr>
                </a:solidFill>
                <a:latin typeface="Open Sans Semibold" charset="0"/>
                <a:ea typeface="Open Sans Semibold" charset="0"/>
                <a:cs typeface="Open Sans Semibold" charset="0"/>
              </a:rPr>
              <a:t> </a:t>
            </a:r>
          </a:p>
        </p:txBody>
      </p:sp>
      <p:sp>
        <p:nvSpPr>
          <p:cNvPr id="12" name="PA-矩形 11" descr="e7d195523061f1c0d318120d6aeaf1b6ccceb6ba3da59c0775C5DE19DDDEBC09ED96DBD9900D9848D623ECAD1D4904B78047D0015C22C8BE97228BE8B5BFF08FE7A3AE04126DA07312A96C0F69F9BAB79DCCB41FB05EF1DB6130236E82FFC765CA60B5FD98890387EADFB527016CC318D4B7808A827A85EAFBB833F7CD62DB76098BD06866373025">
            <a:extLst>
              <a:ext uri="{FF2B5EF4-FFF2-40B4-BE49-F238E27FC236}">
                <a16:creationId xmlns:a16="http://schemas.microsoft.com/office/drawing/2014/main" id="{AFF0D6EC-852B-524A-B9EA-1029BBE720EA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5098771" y="1756155"/>
            <a:ext cx="45719" cy="151773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FF"/>
              </a:solidFill>
            </a:endParaRPr>
          </a:p>
        </p:txBody>
      </p:sp>
      <p:sp>
        <p:nvSpPr>
          <p:cNvPr id="13" name="PA-文本框 12" descr="e7d195523061f1c0d318120d6aeaf1b6ccceb6ba3da59c0775C5DE19DDDEBC09ED96DBD9900D9848D623ECAD1D4904B78047D0015C22C8BE97228BE8B5BFF08FE7A3AE04126DA07312A96C0F69F9BAB79DCCB41FB05EF1DB6130236E82FFC765CA60B5FD98890387EADFB527016CC318D4B7808A827A85EAFBB833F7CD62DB76098BD06866373025">
            <a:extLst>
              <a:ext uri="{FF2B5EF4-FFF2-40B4-BE49-F238E27FC236}">
                <a16:creationId xmlns:a16="http://schemas.microsoft.com/office/drawing/2014/main" id="{32285D63-8553-7E42-8F92-CCC3340845DA}"/>
              </a:ext>
            </a:extLst>
          </p:cNvPr>
          <p:cNvSpPr txBox="1"/>
          <p:nvPr>
            <p:custDataLst>
              <p:tags r:id="rId11"/>
            </p:custDataLst>
          </p:nvPr>
        </p:nvSpPr>
        <p:spPr>
          <a:xfrm>
            <a:off x="5279790" y="1648332"/>
            <a:ext cx="6912209" cy="16500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ts val="2500"/>
              </a:lnSpc>
              <a:buFont typeface="Wingdings" panose="05000000000000000000" pitchFamily="2" charset="2"/>
              <a:buChar char="§"/>
            </a:pPr>
            <a:r>
              <a:rPr lang="en-US" altLang="zh-CN" sz="1200" dirty="0">
                <a:solidFill>
                  <a:schemeClr val="accent2">
                    <a:lumMod val="75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TRACE PATTERNS FOR ‘SAME-DAY’ OR ‘SAME-MONTH’ BRANDS (IE. INDIVIDUALS IN ROCKFORD, IL LOVE TO GO TO THE PARK, THEN ALWAYS SWING BY USPS AND FAMILY DOLLAR STORE IN THE SAME DAY.; SAME MONTH BRANDS INCLUDE MENARD’S AND MOBIL GAS STATION). </a:t>
            </a:r>
          </a:p>
          <a:p>
            <a:pPr marL="171450" indent="-171450">
              <a:lnSpc>
                <a:spcPts val="2500"/>
              </a:lnSpc>
              <a:buFont typeface="Wingdings" panose="05000000000000000000" pitchFamily="2" charset="2"/>
              <a:buChar char="§"/>
            </a:pPr>
            <a:r>
              <a:rPr lang="en-US" altLang="zh-CN" sz="1200" dirty="0">
                <a:solidFill>
                  <a:schemeClr val="accent2">
                    <a:lumMod val="75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EXPLORE DAYS OF THE WEEK OR HOURS OF DAY WHEN CERTAIN BUSINESSES ARE MOST AND LEAST BUSIEST TO EASE SOCIAL DISTANCING MEASURES. </a:t>
            </a:r>
          </a:p>
        </p:txBody>
      </p:sp>
      <p:sp>
        <p:nvSpPr>
          <p:cNvPr id="14" name="e7d195523061f1c0" descr="e7d195523061f1c0d318120d6aeaf1b6ccceb6ba3da59c0775C5DE19DDDEBC09ED96DBD9900D9848D623ECAD1D4904B78047D0015C22C8BE97228BE8B5BFF08FE7A3AE04126DA07312A96C0F69F9BAB79DCCB41FB05EF1DB6130236E82FFC765CA60B5FD98890387EADFB527016CC318D4B7808A827A85EAFBB833F7CD62DB76098BD06866373025" hidden="1"/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solidFill>
                  <a:srgbClr val="000000"/>
                </a:solidFill>
              </a:rPr>
              <a:t>e7d195523061f1c0d318120d6aeaf1b6ccceb6ba3da59c0775C5DE19DDDEBC09ED96DBD9900D9848D623ECAD1D4904B78047D0015C22C8BE97228BE8B5BFF08FE7A3AE04126DA07312A96C0F69F9BAB79DCCB41FB05EF1DB6130236E82FFC765CA60B5FD98890387EADFB527016CC318D4B7808A827A85EAFBB833F7CD62DB76098BD06866373025</a:t>
            </a:r>
            <a:endParaRPr lang="zh-CN" altLang="en-US" sz="100">
              <a:solidFill>
                <a:srgbClr val="000000"/>
              </a:solidFill>
            </a:endParaRPr>
          </a:p>
        </p:txBody>
      </p:sp>
      <p:sp>
        <p:nvSpPr>
          <p:cNvPr id="16" name="PA-文本框 12" descr="e7d195523061f1c0d318120d6aeaf1b6ccceb6ba3da59c0775C5DE19DDDEBC09ED96DBD9900D9848D623ECAD1D4904B78047D0015C22C8BE97228BE8B5BFF08FE7A3AE04126DA07312A96C0F69F9BAB79DCCB41FB05EF1DB6130236E82FFC765CA60B5FD98890387EADFB527016CC318D4B7808A827A85EAFBB833F7CD62DB76098BD06866373025">
            <a:extLst>
              <a:ext uri="{FF2B5EF4-FFF2-40B4-BE49-F238E27FC236}">
                <a16:creationId xmlns:a16="http://schemas.microsoft.com/office/drawing/2014/main" id="{37C1ACA6-277F-4E41-9FD3-C5139B7CDCD2}"/>
              </a:ext>
            </a:extLst>
          </p:cNvPr>
          <p:cNvSpPr txBox="1"/>
          <p:nvPr>
            <p:custDataLst>
              <p:tags r:id="rId12"/>
            </p:custDataLst>
          </p:nvPr>
        </p:nvSpPr>
        <p:spPr>
          <a:xfrm>
            <a:off x="6838720" y="3474190"/>
            <a:ext cx="5036039" cy="19706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ts val="2500"/>
              </a:lnSpc>
              <a:buFont typeface="Wingdings" panose="05000000000000000000" pitchFamily="2" charset="2"/>
              <a:buChar char="§"/>
            </a:pPr>
            <a:r>
              <a:rPr lang="en-US" altLang="zh-CN" sz="1200" dirty="0">
                <a:solidFill>
                  <a:schemeClr val="accent2">
                    <a:lumMod val="75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OBSERVE BUSINESS CATEGORIES TO CREATE NEW SERVICES FOR INDIVIDUALS TO NOT HAVE TO TRAVEL AS FAR OR EXPEND AS MUCH TIME OUTSIDE THEIR HOMES (IE. AUTOREPAIR SERVICING TRAVEL MOBILE).</a:t>
            </a:r>
          </a:p>
          <a:p>
            <a:pPr marL="171450" indent="-171450">
              <a:lnSpc>
                <a:spcPts val="2500"/>
              </a:lnSpc>
              <a:buFont typeface="Wingdings" panose="05000000000000000000" pitchFamily="2" charset="2"/>
              <a:buChar char="§"/>
            </a:pPr>
            <a:r>
              <a:rPr lang="en-US" altLang="zh-CN" sz="1200" dirty="0">
                <a:solidFill>
                  <a:schemeClr val="accent2">
                    <a:lumMod val="75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INVEST OR WITHDRAW FROM BUSINESS SECTORS (IE. TELEDOC REDUCES AMOUNT OF PATIENTS NEEDING TO LEAVE HOMES).</a:t>
            </a:r>
          </a:p>
        </p:txBody>
      </p:sp>
      <p:sp>
        <p:nvSpPr>
          <p:cNvPr id="17" name="PA-矩形 11" descr="e7d195523061f1c0d318120d6aeaf1b6ccceb6ba3da59c0775C5DE19DDDEBC09ED96DBD9900D9848D623ECAD1D4904B78047D0015C22C8BE97228BE8B5BFF08FE7A3AE04126DA07312A96C0F69F9BAB79DCCB41FB05EF1DB6130236E82FFC765CA60B5FD98890387EADFB527016CC318D4B7808A827A85EAFBB833F7CD62DB76098BD06866373025">
            <a:extLst>
              <a:ext uri="{FF2B5EF4-FFF2-40B4-BE49-F238E27FC236}">
                <a16:creationId xmlns:a16="http://schemas.microsoft.com/office/drawing/2014/main" id="{19EB6C2D-DA80-4C9C-BE5D-62881F804472}"/>
              </a:ext>
            </a:extLst>
          </p:cNvPr>
          <p:cNvSpPr/>
          <p:nvPr>
            <p:custDataLst>
              <p:tags r:id="rId13"/>
            </p:custDataLst>
          </p:nvPr>
        </p:nvSpPr>
        <p:spPr>
          <a:xfrm rot="16200000">
            <a:off x="10315032" y="4346507"/>
            <a:ext cx="45719" cy="23646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0488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/>
      <p:bldP spid="8" grpId="0"/>
      <p:bldP spid="9" grpId="0"/>
      <p:bldP spid="10" grpId="0"/>
      <p:bldP spid="13" grpId="0"/>
      <p:bldP spid="1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96846D8-E120-48D4-87D0-107BB37CF438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975290" y="3090099"/>
            <a:ext cx="5262668" cy="3767901"/>
          </a:xfrm>
          <a:prstGeom prst="rect">
            <a:avLst/>
          </a:prstGeom>
        </p:spPr>
      </p:pic>
      <p:sp>
        <p:nvSpPr>
          <p:cNvPr id="28" name="PA-椭圆 3" descr="e7d195523061f1c0d318120d6aeaf1b6ccceb6ba3da59c0775C5DE19DDDEBC09ED96DBD9900D9848D623ECAD1D4904B78047D0015C22C8BE97228BE8B5BFF08FE7A3AE04126DA07312A96C0F69F9BAB79DCCB41FB05EF1DB6130236E82FFC765CA60B5FD98890387EADFB527016CC318D4B7808A827A85EAFBB833F7CD62DB76098BD06866373025">
            <a:extLst>
              <a:ext uri="{FF2B5EF4-FFF2-40B4-BE49-F238E27FC236}">
                <a16:creationId xmlns:a16="http://schemas.microsoft.com/office/drawing/2014/main" id="{789671E1-4948-4503-A06B-D4F04D57E977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8172477" y="939235"/>
            <a:ext cx="2334126" cy="2334128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800100" sx="102000" sy="102000" algn="ctr" rotWithShape="0">
              <a:prstClr val="black">
                <a:alpha val="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FF"/>
              </a:solidFill>
            </a:endParaRPr>
          </a:p>
        </p:txBody>
      </p:sp>
      <p:sp>
        <p:nvSpPr>
          <p:cNvPr id="29" name="PA-椭圆 3" descr="e7d195523061f1c0d318120d6aeaf1b6ccceb6ba3da59c0775C5DE19DDDEBC09ED96DBD9900D9848D623ECAD1D4904B78047D0015C22C8BE97228BE8B5BFF08FE7A3AE04126DA07312A96C0F69F9BAB79DCCB41FB05EF1DB6130236E82FFC765CA60B5FD98890387EADFB527016CC318D4B7808A827A85EAFBB833F7CD62DB76098BD06866373025">
            <a:extLst>
              <a:ext uri="{FF2B5EF4-FFF2-40B4-BE49-F238E27FC236}">
                <a16:creationId xmlns:a16="http://schemas.microsoft.com/office/drawing/2014/main" id="{6A30F3D7-30BB-411F-8FC8-359F5DC6567E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5229085" y="3921900"/>
            <a:ext cx="2334126" cy="2334128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800100" sx="102000" sy="102000" algn="ctr" rotWithShape="0">
              <a:prstClr val="black">
                <a:alpha val="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FF"/>
              </a:solidFill>
            </a:endParaRPr>
          </a:p>
        </p:txBody>
      </p:sp>
      <p:sp>
        <p:nvSpPr>
          <p:cNvPr id="3" name="PA-圆角矩形 2" descr="e7d195523061f1c0d318120d6aeaf1b6ccceb6ba3da59c0775C5DE19DDDEBC09ED96DBD9900D9848D623ECAD1D4904B78047D0015C22C8BE97228BE8B5BFF08FE7A3AE04126DA07312A96C0F69F9BAB79DCCB41FB05EF1DB6130236E82FFC765CA60B5FD98890387EADFB527016CC318D4B7808A827A85EAFBB833F7CD62DB76098BD06866373025">
            <a:extLst>
              <a:ext uri="{FF2B5EF4-FFF2-40B4-BE49-F238E27FC236}">
                <a16:creationId xmlns:a16="http://schemas.microsoft.com/office/drawing/2014/main" id="{4AC4F7B0-C75B-994D-B13C-AB20D51E19C5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 rot="2700000">
            <a:off x="-2664534" y="-777"/>
            <a:ext cx="6859551" cy="6859551"/>
          </a:xfrm>
          <a:prstGeom prst="roundRect">
            <a:avLst>
              <a:gd name="adj" fmla="val 32579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FF"/>
              </a:solidFill>
            </a:endParaRPr>
          </a:p>
        </p:txBody>
      </p:sp>
      <p:sp>
        <p:nvSpPr>
          <p:cNvPr id="4" name="PA-椭圆 3" descr="e7d195523061f1c0d318120d6aeaf1b6ccceb6ba3da59c0775C5DE19DDDEBC09ED96DBD9900D9848D623ECAD1D4904B78047D0015C22C8BE97228BE8B5BFF08FE7A3AE04126DA07312A96C0F69F9BAB79DCCB41FB05EF1DB6130236E82FFC765CA60B5FD98890387EADFB527016CC318D4B7808A827A85EAFBB833F7CD62DB76098BD06866373025">
            <a:extLst>
              <a:ext uri="{FF2B5EF4-FFF2-40B4-BE49-F238E27FC236}">
                <a16:creationId xmlns:a16="http://schemas.microsoft.com/office/drawing/2014/main" id="{AFBE9D55-4AAA-4645-B1C0-691BF9C46222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3281551" y="2261936"/>
            <a:ext cx="2334126" cy="2334128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800100" sx="102000" sy="102000" algn="ctr" rotWithShape="0">
              <a:prstClr val="black">
                <a:alpha val="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FF"/>
              </a:solidFill>
            </a:endParaRPr>
          </a:p>
        </p:txBody>
      </p:sp>
      <p:sp>
        <p:nvSpPr>
          <p:cNvPr id="14" name="PA_文本框 21" descr="e7d195523061f1c0d318120d6aeaf1b6ccceb6ba3da59c0775C5DE19DDDEBC09ED96DBD9900D9848D623ECAD1D4904B78047D0015C22C8BE97228BE8B5BFF08FE7A3AE04126DA07312A96C0F69F9BAB79DCCB41FB05EF1DB6130236E82FFC765CA60B5FD98890387EADFB527016CC318D4B7808A827A85EAFBB833F7CD62DB76098BD06866373025">
            <a:extLst>
              <a:ext uri="{FF2B5EF4-FFF2-40B4-BE49-F238E27FC236}">
                <a16:creationId xmlns:a16="http://schemas.microsoft.com/office/drawing/2014/main" id="{6B7E1419-B189-1242-982D-CFF9535A42AA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 rot="5400000">
            <a:off x="-1401816" y="2459504"/>
            <a:ext cx="5633799" cy="1938992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algn="dist"/>
            <a:r>
              <a:rPr lang="en-US" altLang="zh-CN" sz="6000" b="1" spc="600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Lessons</a:t>
            </a:r>
          </a:p>
          <a:p>
            <a:pPr algn="dist"/>
            <a:r>
              <a:rPr lang="en-US" altLang="zh-CN" sz="6000" b="1" spc="600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Learned</a:t>
            </a:r>
            <a:endParaRPr lang="zh-CN" altLang="en-US" sz="6000" b="1" spc="600" dirty="0">
              <a:solidFill>
                <a:srgbClr val="FFFFFF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5" name="e7d195523061f1c0" descr="e7d195523061f1c0d318120d6aeaf1b6ccceb6ba3da59c0775C5DE19DDDEBC09ED96DBD9900D9848D623ECAD1D4904B78047D0015C22C8BE97228BE8B5BFF08FE7A3AE04126DA07312A96C0F69F9BAB79DCCB41FB05EF1DB6130236E82FFC765CA60B5FD98890387EADFB527016CC318D4B7808A827A85EAFBB833F7CD62DB76098BD06866373025" hidden="1"/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solidFill>
                  <a:srgbClr val="000000"/>
                </a:solidFill>
              </a:rPr>
              <a:t>e7d195523061f1c0d318120d6aeaf1b6ccceb6ba3da59c0775C5DE19DDDEBC09ED96DBD9900D9848D623ECAD1D4904B78047D0015C22C8BE97228BE8B5BFF08FE7A3AE04126DA07312A96C0F69F9BAB79DCCB41FB05EF1DB6130236E82FFC765CA60B5FD98890387EADFB527016CC318D4B7808A827A85EAFBB833F7CD62DB76098BD06866373025</a:t>
            </a:r>
            <a:endParaRPr lang="zh-CN" altLang="en-US" sz="100">
              <a:solidFill>
                <a:srgbClr val="000000"/>
              </a:solidFill>
            </a:endParaRPr>
          </a:p>
        </p:txBody>
      </p:sp>
      <p:sp>
        <p:nvSpPr>
          <p:cNvPr id="17" name="矩形 21" descr="e7d195523061f1c0d318120d6aeaf1b6ccceb6ba3da59c0775C5DE19DDDEBC09ED96DBD9900D9848D623ECAD1D4904B78047D0015C22C8BE97228BE8B5BFF08FE7A3AE04126DA07312A96C0F69F9BAB79DCCB41FB05EF1DB6130236E82FFC765CA60B5FD98890387EADFB527016CC318D4B7808A827A85EAFBB833F7CD62DB76098BD06866373025">
            <a:extLst>
              <a:ext uri="{FF2B5EF4-FFF2-40B4-BE49-F238E27FC236}">
                <a16:creationId xmlns:a16="http://schemas.microsoft.com/office/drawing/2014/main" id="{380282AD-99A4-46EE-BDA8-6B5BD5129F36}"/>
              </a:ext>
            </a:extLst>
          </p:cNvPr>
          <p:cNvSpPr/>
          <p:nvPr/>
        </p:nvSpPr>
        <p:spPr>
          <a:xfrm flipV="1">
            <a:off x="889305" y="978201"/>
            <a:ext cx="342538" cy="3235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FF"/>
              </a:solidFill>
            </a:endParaRPr>
          </a:p>
        </p:txBody>
      </p:sp>
      <p:sp>
        <p:nvSpPr>
          <p:cNvPr id="19" name="PA-椭圆 6" descr="e7d195523061f1c0d318120d6aeaf1b6ccceb6ba3da59c0775C5DE19DDDEBC09ED96DBD9900D9848D623ECAD1D4904B78047D0015C22C8BE97228BE8B5BFF08FE7A3AE04126DA07312A96C0F69F9BAB79DCCB41FB05EF1DB6130236E82FFC765CA60B5FD98890387EADFB527016CC318D4B7808A827A85EAFBB833F7CD62DB76098BD06866373025">
            <a:extLst>
              <a:ext uri="{FF2B5EF4-FFF2-40B4-BE49-F238E27FC236}">
                <a16:creationId xmlns:a16="http://schemas.microsoft.com/office/drawing/2014/main" id="{51ED3974-B2DC-4144-A940-DE645EE69D12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3705937" y="2474268"/>
            <a:ext cx="742677" cy="74267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dirty="0">
                <a:solidFill>
                  <a:srgbClr val="FFFFFF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1</a:t>
            </a:r>
            <a:endParaRPr lang="zh-CN" altLang="en-US" sz="3600" b="1" dirty="0">
              <a:solidFill>
                <a:srgbClr val="FFFFFF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21" name="PA-椭圆 9" descr="e7d195523061f1c0d318120d6aeaf1b6ccceb6ba3da59c0775C5DE19DDDEBC09ED96DBD9900D9848D623ECAD1D4904B78047D0015C22C8BE97228BE8B5BFF08FE7A3AE04126DA07312A96C0F69F9BAB79DCCB41FB05EF1DB6130236E82FFC765CA60B5FD98890387EADFB527016CC318D4B7808A827A85EAFBB833F7CD62DB76098BD06866373025">
            <a:extLst>
              <a:ext uri="{FF2B5EF4-FFF2-40B4-BE49-F238E27FC236}">
                <a16:creationId xmlns:a16="http://schemas.microsoft.com/office/drawing/2014/main" id="{4272CD60-8C04-45E3-B3AA-0CA83F0AD5A4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9308382" y="1202725"/>
            <a:ext cx="742677" cy="74267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dirty="0">
                <a:solidFill>
                  <a:srgbClr val="FFFFFF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4</a:t>
            </a:r>
            <a:endParaRPr lang="zh-CN" altLang="en-US" sz="3600" b="1" dirty="0">
              <a:solidFill>
                <a:srgbClr val="FFFFFF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22" name="PA-文本框 11" descr="e7d195523061f1c0d318120d6aeaf1b6ccceb6ba3da59c0775C5DE19DDDEBC09ED96DBD9900D9848D623ECAD1D4904B78047D0015C22C8BE97228BE8B5BFF08FE7A3AE04126DA07312A96C0F69F9BAB79DCCB41FB05EF1DB6130236E82FFC765CA60B5FD98890387EADFB527016CC318D4B7808A827A85EAFBB833F7CD62DB76098BD06866373025">
            <a:extLst>
              <a:ext uri="{FF2B5EF4-FFF2-40B4-BE49-F238E27FC236}">
                <a16:creationId xmlns:a16="http://schemas.microsoft.com/office/drawing/2014/main" id="{765162CF-ABE2-4AA6-8977-062481B15C63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3731143" y="3348668"/>
            <a:ext cx="16661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rPr>
              <a:t>GOOD DATA IS HARD TO FIND</a:t>
            </a:r>
          </a:p>
        </p:txBody>
      </p:sp>
      <p:sp>
        <p:nvSpPr>
          <p:cNvPr id="24" name="PA-文本框 13" descr="e7d195523061f1c0d318120d6aeaf1b6ccceb6ba3da59c0775C5DE19DDDEBC09ED96DBD9900D9848D623ECAD1D4904B78047D0015C22C8BE97228BE8B5BFF08FE7A3AE04126DA07312A96C0F69F9BAB79DCCB41FB05EF1DB6130236E82FFC765CA60B5FD98890387EADFB527016CC318D4B7808A827A85EAFBB833F7CD62DB76098BD06866373025">
            <a:extLst>
              <a:ext uri="{FF2B5EF4-FFF2-40B4-BE49-F238E27FC236}">
                <a16:creationId xmlns:a16="http://schemas.microsoft.com/office/drawing/2014/main" id="{99976EFD-1EA2-4065-967B-28BA693B8164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5713431" y="4429296"/>
            <a:ext cx="166611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rPr>
              <a:t>GOOD DATA STILL REQUIRES CLEANING AND PATIENCE</a:t>
            </a:r>
          </a:p>
        </p:txBody>
      </p:sp>
      <p:sp>
        <p:nvSpPr>
          <p:cNvPr id="25" name="PA-文本框 14" descr="e7d195523061f1c0d318120d6aeaf1b6ccceb6ba3da59c0775C5DE19DDDEBC09ED96DBD9900D9848D623ECAD1D4904B78047D0015C22C8BE97228BE8B5BFF08FE7A3AE04126DA07312A96C0F69F9BAB79DCCB41FB05EF1DB6130236E82FFC765CA60B5FD98890387EADFB527016CC318D4B7808A827A85EAFBB833F7CD62DB76098BD06866373025">
            <a:extLst>
              <a:ext uri="{FF2B5EF4-FFF2-40B4-BE49-F238E27FC236}">
                <a16:creationId xmlns:a16="http://schemas.microsoft.com/office/drawing/2014/main" id="{37EC02B6-3298-4FEB-B1B7-FA07D223CCAE}"/>
              </a:ext>
            </a:extLst>
          </p:cNvPr>
          <p:cNvSpPr txBox="1"/>
          <p:nvPr>
            <p:custDataLst>
              <p:tags r:id="rId10"/>
            </p:custDataLst>
          </p:nvPr>
        </p:nvSpPr>
        <p:spPr>
          <a:xfrm>
            <a:off x="8541530" y="2192780"/>
            <a:ext cx="16661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rPr>
              <a:t>EXPERIENCE IS INVALUABLE</a:t>
            </a:r>
          </a:p>
        </p:txBody>
      </p:sp>
      <p:sp>
        <p:nvSpPr>
          <p:cNvPr id="26" name="PA-椭圆 15" descr="e7d195523061f1c0d318120d6aeaf1b6ccceb6ba3da59c0775C5DE19DDDEBC09ED96DBD9900D9848D623ECAD1D4904B78047D0015C22C8BE97228BE8B5BFF08FE7A3AE04126DA07312A96C0F69F9BAB79DCCB41FB05EF1DB6130236E82FFC765CA60B5FD98890387EADFB527016CC318D4B7808A827A85EAFBB833F7CD62DB76098BD06866373025">
            <a:extLst>
              <a:ext uri="{FF2B5EF4-FFF2-40B4-BE49-F238E27FC236}">
                <a16:creationId xmlns:a16="http://schemas.microsoft.com/office/drawing/2014/main" id="{978647AB-8805-405F-B1E3-B6EBC84BD83D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5257920" y="4596064"/>
            <a:ext cx="632489" cy="622796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dirty="0">
                <a:solidFill>
                  <a:srgbClr val="FFFFFF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3</a:t>
            </a:r>
            <a:endParaRPr lang="zh-CN" altLang="en-US" sz="3600" b="1" dirty="0">
              <a:solidFill>
                <a:srgbClr val="FFFFFF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27" name="PA-椭圆 3" descr="e7d195523061f1c0d318120d6aeaf1b6ccceb6ba3da59c0775C5DE19DDDEBC09ED96DBD9900D9848D623ECAD1D4904B78047D0015C22C8BE97228BE8B5BFF08FE7A3AE04126DA07312A96C0F69F9BAB79DCCB41FB05EF1DB6130236E82FFC765CA60B5FD98890387EADFB527016CC318D4B7808A827A85EAFBB833F7CD62DB76098BD06866373025">
            <a:extLst>
              <a:ext uri="{FF2B5EF4-FFF2-40B4-BE49-F238E27FC236}">
                <a16:creationId xmlns:a16="http://schemas.microsoft.com/office/drawing/2014/main" id="{9E16640D-9A32-4515-A2B5-1C406EB82F47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5313573" y="46844"/>
            <a:ext cx="2334126" cy="2334128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800100" sx="102000" sy="102000" algn="ctr" rotWithShape="0">
              <a:prstClr val="black">
                <a:alpha val="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FF"/>
              </a:solidFill>
            </a:endParaRPr>
          </a:p>
        </p:txBody>
      </p:sp>
      <p:sp>
        <p:nvSpPr>
          <p:cNvPr id="30" name="PA-椭圆 7" descr="e7d195523061f1c0d318120d6aeaf1b6ccceb6ba3da59c0775C5DE19DDDEBC09ED96DBD9900D9848D623ECAD1D4904B78047D0015C22C8BE97228BE8B5BFF08FE7A3AE04126DA07312A96C0F69F9BAB79DCCB41FB05EF1DB6130236E82FFC765CA60B5FD98890387EADFB527016CC318D4B7808A827A85EAFBB833F7CD62DB76098BD06866373025">
            <a:extLst>
              <a:ext uri="{FF2B5EF4-FFF2-40B4-BE49-F238E27FC236}">
                <a16:creationId xmlns:a16="http://schemas.microsoft.com/office/drawing/2014/main" id="{5D967878-EA88-428B-A944-064E6E791C12}"/>
              </a:ext>
            </a:extLst>
          </p:cNvPr>
          <p:cNvSpPr/>
          <p:nvPr>
            <p:custDataLst>
              <p:tags r:id="rId13"/>
            </p:custDataLst>
          </p:nvPr>
        </p:nvSpPr>
        <p:spPr>
          <a:xfrm>
            <a:off x="5793825" y="205884"/>
            <a:ext cx="742677" cy="74267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dirty="0">
                <a:solidFill>
                  <a:srgbClr val="FFFFFF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2</a:t>
            </a:r>
            <a:endParaRPr lang="zh-CN" altLang="en-US" sz="3600" b="1" dirty="0">
              <a:solidFill>
                <a:srgbClr val="FFFFFF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31" name="PA-文本框 12" descr="e7d195523061f1c0d318120d6aeaf1b6ccceb6ba3da59c0775C5DE19DDDEBC09ED96DBD9900D9848D623ECAD1D4904B78047D0015C22C8BE97228BE8B5BFF08FE7A3AE04126DA07312A96C0F69F9BAB79DCCB41FB05EF1DB6130236E82FFC765CA60B5FD98890387EADFB527016CC318D4B7808A827A85EAFBB833F7CD62DB76098BD06866373025">
            <a:extLst>
              <a:ext uri="{FF2B5EF4-FFF2-40B4-BE49-F238E27FC236}">
                <a16:creationId xmlns:a16="http://schemas.microsoft.com/office/drawing/2014/main" id="{74EB6C4E-5B2E-4385-AEAC-623EFD3F179A}"/>
              </a:ext>
            </a:extLst>
          </p:cNvPr>
          <p:cNvSpPr txBox="1"/>
          <p:nvPr>
            <p:custDataLst>
              <p:tags r:id="rId14"/>
            </p:custDataLst>
          </p:nvPr>
        </p:nvSpPr>
        <p:spPr>
          <a:xfrm>
            <a:off x="5510507" y="1123070"/>
            <a:ext cx="16661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</a:rPr>
              <a:t>GOOD DATA IS EXPENSIVE</a:t>
            </a:r>
          </a:p>
        </p:txBody>
      </p:sp>
      <p:sp>
        <p:nvSpPr>
          <p:cNvPr id="33" name="PA-圆角矩形 2" descr="e7d195523061f1c0d318120d6aeaf1b6ccceb6ba3da59c0775C5DE19DDDEBC09ED96DBD9900D9848D623ECAD1D4904B78047D0015C22C8BE97228BE8B5BFF08FE7A3AE04126DA07312A96C0F69F9BAB79DCCB41FB05EF1DB6130236E82FFC765CA60B5FD98890387EADFB527016CC318D4B7808A827A85EAFBB833F7CD62DB76098BD06866373025">
            <a:extLst>
              <a:ext uri="{FF2B5EF4-FFF2-40B4-BE49-F238E27FC236}">
                <a16:creationId xmlns:a16="http://schemas.microsoft.com/office/drawing/2014/main" id="{25E8F5F2-818C-4A0D-8A89-3F9F26DECDF6}"/>
              </a:ext>
            </a:extLst>
          </p:cNvPr>
          <p:cNvSpPr/>
          <p:nvPr>
            <p:custDataLst>
              <p:tags r:id="rId15"/>
            </p:custDataLst>
          </p:nvPr>
        </p:nvSpPr>
        <p:spPr>
          <a:xfrm rot="2700000">
            <a:off x="6330245" y="6069940"/>
            <a:ext cx="1164350" cy="1164350"/>
          </a:xfrm>
          <a:prstGeom prst="roundRect">
            <a:avLst>
              <a:gd name="adj" fmla="val 30004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FF"/>
              </a:solidFill>
            </a:endParaRPr>
          </a:p>
        </p:txBody>
      </p:sp>
      <p:sp>
        <p:nvSpPr>
          <p:cNvPr id="34" name="PA-圆角矩形 8" descr="e7d195523061f1c0d318120d6aeaf1b6ccceb6ba3da59c0775C5DE19DDDEBC09ED96DBD9900D9848D623ECAD1D4904B78047D0015C22C8BE97228BE8B5BFF08FE7A3AE04126DA07312A96C0F69F9BAB79DCCB41FB05EF1DB6130236E82FFC765CA60B5FD98890387EADFB527016CC318D4B7808A827A85EAFBB833F7CD62DB76098BD06866373025">
            <a:extLst>
              <a:ext uri="{FF2B5EF4-FFF2-40B4-BE49-F238E27FC236}">
                <a16:creationId xmlns:a16="http://schemas.microsoft.com/office/drawing/2014/main" id="{5DDAF5A3-38CE-4641-8719-C59C687121F9}"/>
              </a:ext>
            </a:extLst>
          </p:cNvPr>
          <p:cNvSpPr/>
          <p:nvPr>
            <p:custDataLst>
              <p:tags r:id="rId16"/>
            </p:custDataLst>
          </p:nvPr>
        </p:nvSpPr>
        <p:spPr>
          <a:xfrm rot="2700000">
            <a:off x="10710701" y="-809294"/>
            <a:ext cx="1497650" cy="1497650"/>
          </a:xfrm>
          <a:prstGeom prst="roundRect">
            <a:avLst>
              <a:gd name="adj" fmla="val 30004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FF"/>
              </a:solidFill>
            </a:endParaRPr>
          </a:p>
        </p:txBody>
      </p:sp>
      <p:sp>
        <p:nvSpPr>
          <p:cNvPr id="35" name="PA-圆角矩形 9" descr="e7d195523061f1c0d318120d6aeaf1b6ccceb6ba3da59c0775C5DE19DDDEBC09ED96DBD9900D9848D623ECAD1D4904B78047D0015C22C8BE97228BE8B5BFF08FE7A3AE04126DA07312A96C0F69F9BAB79DCCB41FB05EF1DB6130236E82FFC765CA60B5FD98890387EADFB527016CC318D4B7808A827A85EAFBB833F7CD62DB76098BD06866373025">
            <a:extLst>
              <a:ext uri="{FF2B5EF4-FFF2-40B4-BE49-F238E27FC236}">
                <a16:creationId xmlns:a16="http://schemas.microsoft.com/office/drawing/2014/main" id="{4478440C-F175-40C2-964B-A5C881397915}"/>
              </a:ext>
            </a:extLst>
          </p:cNvPr>
          <p:cNvSpPr/>
          <p:nvPr>
            <p:custDataLst>
              <p:tags r:id="rId17"/>
            </p:custDataLst>
          </p:nvPr>
        </p:nvSpPr>
        <p:spPr>
          <a:xfrm rot="2700000">
            <a:off x="11728925" y="2423678"/>
            <a:ext cx="791444" cy="791444"/>
          </a:xfrm>
          <a:prstGeom prst="roundRect">
            <a:avLst>
              <a:gd name="adj" fmla="val 30004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7073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79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9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9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0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0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0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1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2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2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2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2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2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29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3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4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4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4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4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5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5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5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5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6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7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7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7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7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7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79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8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9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9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9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9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0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0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0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1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3" grpId="0" animBg="1"/>
      <p:bldP spid="4" grpId="0" animBg="1"/>
      <p:bldP spid="14" grpId="0"/>
      <p:bldP spid="19" grpId="0" animBg="1"/>
      <p:bldP spid="21" grpId="0" animBg="1"/>
      <p:bldP spid="22" grpId="0"/>
      <p:bldP spid="24" grpId="0"/>
      <p:bldP spid="25" grpId="0"/>
      <p:bldP spid="26" grpId="0" animBg="1"/>
      <p:bldP spid="27" grpId="0" animBg="1"/>
      <p:bldP spid="30" grpId="0" animBg="1"/>
      <p:bldP spid="31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-PicturePlaceholder 1" descr="e7d195523061f1c0d318120d6aeaf1b6ccceb6ba3da59c0775C5DE19DDDEBC09ED96DBD9900D9848D623ECAD1D4904B78047D0015C22C8BE97228BE8B5BFF08FE7A3AE04126DA07312A96C0F69F9BAB79DCCB41FB05EF1DB6130236E82FFC765CA60B5FD98890387EADFB527016CC318D4B7808A827A85EAFBB833F7CD62DB76098BD06866373025">
            <a:extLst>
              <a:ext uri="{FF2B5EF4-FFF2-40B4-BE49-F238E27FC236}">
                <a16:creationId xmlns:a16="http://schemas.microsoft.com/office/drawing/2014/main" id="{7A0498DD-AB8A-2643-8681-18FC084E6EAE}"/>
              </a:ext>
            </a:extLst>
          </p:cNvPr>
          <p:cNvSpPr>
            <a:spLocks noGrp="1"/>
          </p:cNvSpPr>
          <p:nvPr>
            <p:ph type="pic" sz="quarter" idx="10"/>
            <p:custDataLst>
              <p:tags r:id="rId1"/>
            </p:custDataLst>
          </p:nvPr>
        </p:nvSpPr>
        <p:spPr>
          <a:xfrm rot="2700000">
            <a:off x="2874470" y="208799"/>
            <a:ext cx="6440400" cy="6440400"/>
          </a:xfrm>
          <a:blipFill dpi="0" rotWithShape="0">
            <a:blip r:embed="rId8"/>
            <a:srcRect/>
            <a:stretch>
              <a:fillRect l="-21609" r="-21609"/>
            </a:stretch>
          </a:blipFill>
        </p:spPr>
      </p:sp>
      <p:sp>
        <p:nvSpPr>
          <p:cNvPr id="10" name="PA-圆角矩形 2" descr="e7d195523061f1c0d318120d6aeaf1b6ccceb6ba3da59c0775C5DE19DDDEBC09ED96DBD9900D9848D623ECAD1D4904B78047D0015C22C8BE97228BE8B5BFF08FE7A3AE04126DA07312A96C0F69F9BAB79DCCB41FB05EF1DB6130236E82FFC765CA60B5FD98890387EADFB527016CC318D4B7808A827A85EAFBB833F7CD62DB76098BD06866373025">
            <a:extLst>
              <a:ext uri="{FF2B5EF4-FFF2-40B4-BE49-F238E27FC236}">
                <a16:creationId xmlns:a16="http://schemas.microsoft.com/office/drawing/2014/main" id="{767E5147-496A-45DB-B686-439F976D7828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 rot="2700000">
            <a:off x="-302244" y="3126754"/>
            <a:ext cx="604488" cy="604488"/>
          </a:xfrm>
          <a:prstGeom prst="roundRect">
            <a:avLst>
              <a:gd name="adj" fmla="val 10465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FF"/>
              </a:solidFill>
            </a:endParaRPr>
          </a:p>
        </p:txBody>
      </p:sp>
      <p:sp>
        <p:nvSpPr>
          <p:cNvPr id="11" name="PA-圆角矩形 3" descr="e7d195523061f1c0d318120d6aeaf1b6ccceb6ba3da59c0775C5DE19DDDEBC09ED96DBD9900D9848D623ECAD1D4904B78047D0015C22C8BE97228BE8B5BFF08FE7A3AE04126DA07312A96C0F69F9BAB79DCCB41FB05EF1DB6130236E82FFC765CA60B5FD98890387EADFB527016CC318D4B7808A827A85EAFBB833F7CD62DB76098BD06866373025">
            <a:extLst>
              <a:ext uri="{FF2B5EF4-FFF2-40B4-BE49-F238E27FC236}">
                <a16:creationId xmlns:a16="http://schemas.microsoft.com/office/drawing/2014/main" id="{D320A7E1-2762-4B27-A7E0-6B9F2E75165B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 rot="2700000">
            <a:off x="11889755" y="3126752"/>
            <a:ext cx="604488" cy="604488"/>
          </a:xfrm>
          <a:prstGeom prst="roundRect">
            <a:avLst>
              <a:gd name="adj" fmla="val 10465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FF"/>
              </a:solidFill>
            </a:endParaRPr>
          </a:p>
        </p:txBody>
      </p:sp>
      <p:sp>
        <p:nvSpPr>
          <p:cNvPr id="12" name="PA-圆角矩形 4" descr="e7d195523061f1c0d318120d6aeaf1b6ccceb6ba3da59c0775C5DE19DDDEBC09ED96DBD9900D9848D623ECAD1D4904B78047D0015C22C8BE97228BE8B5BFF08FE7A3AE04126DA07312A96C0F69F9BAB79DCCB41FB05EF1DB6130236E82FFC765CA60B5FD98890387EADFB527016CC318D4B7808A827A85EAFBB833F7CD62DB76098BD06866373025">
            <a:extLst>
              <a:ext uri="{FF2B5EF4-FFF2-40B4-BE49-F238E27FC236}">
                <a16:creationId xmlns:a16="http://schemas.microsoft.com/office/drawing/2014/main" id="{23645088-3382-418D-A36A-CABA5FCF0F5F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 rot="2700000">
            <a:off x="3699245" y="1032245"/>
            <a:ext cx="4793510" cy="4793510"/>
          </a:xfrm>
          <a:prstGeom prst="roundRect">
            <a:avLst>
              <a:gd name="adj" fmla="val 1700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FF"/>
              </a:solidFill>
            </a:endParaRPr>
          </a:p>
        </p:txBody>
      </p:sp>
      <p:sp>
        <p:nvSpPr>
          <p:cNvPr id="13" name="PA_文本框 21" descr="e7d195523061f1c0d318120d6aeaf1b6ccceb6ba3da59c0775C5DE19DDDEBC09ED96DBD9900D9848D623ECAD1D4904B78047D0015C22C8BE97228BE8B5BFF08FE7A3AE04126DA07312A96C0F69F9BAB79DCCB41FB05EF1DB6130236E82FFC765CA60B5FD98890387EADFB527016CC318D4B7808A827A85EAFBB833F7CD62DB76098BD06866373025">
            <a:extLst>
              <a:ext uri="{FF2B5EF4-FFF2-40B4-BE49-F238E27FC236}">
                <a16:creationId xmlns:a16="http://schemas.microsoft.com/office/drawing/2014/main" id="{91FDDF36-01BA-424A-8171-655954C083F4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3420284" y="2226671"/>
            <a:ext cx="5348772" cy="2554545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algn="ctr"/>
            <a:r>
              <a:rPr lang="en-US" altLang="zh-CN" sz="8000" b="1" spc="600" dirty="0">
                <a:solidFill>
                  <a:srgbClr val="000000">
                    <a:lumMod val="75000"/>
                    <a:lumOff val="25000"/>
                  </a:srgbClr>
                </a:solidFill>
                <a:latin typeface="Open Sans" charset="0"/>
                <a:ea typeface="Open Sans" charset="0"/>
                <a:cs typeface="Open Sans" charset="0"/>
              </a:rPr>
              <a:t>THANK</a:t>
            </a:r>
          </a:p>
          <a:p>
            <a:pPr algn="ctr"/>
            <a:r>
              <a:rPr lang="en-US" altLang="zh-CN" sz="8000" b="1" spc="600" dirty="0">
                <a:solidFill>
                  <a:srgbClr val="000000">
                    <a:lumMod val="75000"/>
                    <a:lumOff val="25000"/>
                  </a:srgbClr>
                </a:solidFill>
                <a:latin typeface="Open Sans" charset="0"/>
                <a:ea typeface="Open Sans" charset="0"/>
                <a:cs typeface="Open Sans" charset="0"/>
              </a:rPr>
              <a:t>YOU</a:t>
            </a:r>
            <a:endParaRPr lang="zh-CN" altLang="en-US" sz="8000" b="1" spc="600" dirty="0">
              <a:solidFill>
                <a:srgbClr val="000000">
                  <a:lumMod val="75000"/>
                  <a:lumOff val="25000"/>
                </a:srgbClr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5" name="PA_矩形 19" descr="e7d195523061f1c0d318120d6aeaf1b6ccceb6ba3da59c0775C5DE19DDDEBC09ED96DBD9900D9848D623ECAD1D4904B78047D0015C22C8BE97228BE8B5BFF08FE7A3AE04126DA07312A96C0F69F9BAB79DCCB41FB05EF1DB6130236E82FFC765CA60B5FD98890387EADFB527016CC318D4B7808A827A85EAFBB833F7CD62DB76098BD06866373025">
            <a:extLst>
              <a:ext uri="{FF2B5EF4-FFF2-40B4-BE49-F238E27FC236}">
                <a16:creationId xmlns:a16="http://schemas.microsoft.com/office/drawing/2014/main" id="{8A3EF940-8BF8-468C-8318-B239B1C7ECB7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3219524" y="2903778"/>
            <a:ext cx="5750292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7200" b="1" dirty="0">
                <a:solidFill>
                  <a:srgbClr val="FB3B50"/>
                </a:solidFill>
                <a:latin typeface="Open Sans" charset="0"/>
                <a:ea typeface="Open Sans" charset="0"/>
                <a:cs typeface="Open Sans" charset="0"/>
              </a:rPr>
              <a:t>QUESTIONS?</a:t>
            </a:r>
            <a:endParaRPr lang="zh-CN" altLang="en-US" sz="7200" b="1" dirty="0">
              <a:solidFill>
                <a:srgbClr val="FB3B50"/>
              </a:solidFill>
            </a:endParaRPr>
          </a:p>
        </p:txBody>
      </p:sp>
      <p:sp>
        <p:nvSpPr>
          <p:cNvPr id="2" name="e7d195523061f1c0" descr="e7d195523061f1c0d318120d6aeaf1b6ccceb6ba3da59c0775C5DE19DDDEBC09ED96DBD9900D9848D623ECAD1D4904B78047D0015C22C8BE97228BE8B5BFF08FE7A3AE04126DA07312A96C0F69F9BAB79DCCB41FB05EF1DB6130236E82FFC765CA60B5FD98890387EADFB527016CC318D4B7808A827A85EAFBB833F7CD62DB76098BD06866373025" hidden="1"/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solidFill>
                  <a:srgbClr val="000000"/>
                </a:solidFill>
              </a:rPr>
              <a:t>e7d195523061f1c0d318120d6aeaf1b6ccceb6ba3da59c0775C5DE19DDDEBC09ED96DBD9900D9848D623ECAD1D4904B78047D0015C22C8BE97228BE8B5BFF08FE7A3AE04126DA07312A96C0F69F9BAB79DCCB41FB05EF1DB6130236E82FFC765CA60B5FD98890387EADFB527016CC318D4B7808A827A85EAFBB833F7CD62DB76098BD06866373025</a:t>
            </a:r>
            <a:endParaRPr lang="zh-CN" altLang="en-US" sz="1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3418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0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" presetClass="entr" presetSubtype="8" decel="10000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decel="10000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/>
      <p:bldP spid="1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8C6A647-B1E9-47D9-9D8F-A3B442A8BEED}"/>
              </a:ext>
            </a:extLst>
          </p:cNvPr>
          <p:cNvSpPr txBox="1"/>
          <p:nvPr/>
        </p:nvSpPr>
        <p:spPr>
          <a:xfrm>
            <a:off x="798545" y="501346"/>
            <a:ext cx="10277061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ADDENDUM:</a:t>
            </a:r>
          </a:p>
          <a:p>
            <a:r>
              <a:rPr lang="en-US" dirty="0"/>
              <a:t>Key elements to be mindful of:</a:t>
            </a:r>
          </a:p>
          <a:p>
            <a:pPr marL="342900" indent="-342900">
              <a:buAutoNum type="arabicParenBoth"/>
            </a:pPr>
            <a:r>
              <a:rPr lang="en-US" dirty="0"/>
              <a:t>Geospatial technology methods include GPS, Bluetooth, Cellular, </a:t>
            </a:r>
            <a:r>
              <a:rPr lang="en-US" dirty="0" err="1"/>
              <a:t>WiFI</a:t>
            </a:r>
            <a:r>
              <a:rPr lang="en-US" dirty="0"/>
              <a:t>. </a:t>
            </a:r>
          </a:p>
          <a:p>
            <a:pPr marL="800100" lvl="1" indent="-342900">
              <a:buAutoNum type="arabicParenBoth"/>
            </a:pPr>
            <a:r>
              <a:rPr lang="en-US" dirty="0"/>
              <a:t>Comes in handy for studying behaviors of individuals</a:t>
            </a:r>
          </a:p>
          <a:p>
            <a:pPr marL="800100" lvl="1" indent="-342900">
              <a:buAutoNum type="arabicParenBoth"/>
            </a:pPr>
            <a:r>
              <a:rPr lang="en-US" dirty="0"/>
              <a:t>GPS lacks accuracy, problematic when individual is indoors</a:t>
            </a:r>
          </a:p>
          <a:p>
            <a:pPr lvl="2"/>
            <a:r>
              <a:rPr lang="en-US" dirty="0"/>
              <a:t>- When indoors, phones can responds to magnetic field variations to provide magnetic sensor data (using Earth’s geomagnetic field)</a:t>
            </a:r>
          </a:p>
          <a:p>
            <a:pPr marL="800100" lvl="1" indent="-342900">
              <a:buAutoNum type="arabicParenBoth"/>
            </a:pPr>
            <a:r>
              <a:rPr lang="en-US" dirty="0" err="1"/>
              <a:t>Wifi</a:t>
            </a:r>
            <a:r>
              <a:rPr lang="en-US" dirty="0"/>
              <a:t> gets disrupted with walls, human bodies, more cost for setups</a:t>
            </a:r>
          </a:p>
          <a:p>
            <a:pPr marL="800100" lvl="1" indent="-342900">
              <a:buAutoNum type="arabicParenBoth"/>
            </a:pPr>
            <a:r>
              <a:rPr lang="en-US" dirty="0"/>
              <a:t>Bluetooth provides enough accuracy of “space-time prism framework” with encryption</a:t>
            </a:r>
          </a:p>
          <a:p>
            <a:pPr lvl="2"/>
            <a:r>
              <a:rPr lang="en-US" dirty="0"/>
              <a:t>(per location, time, activity) for person-to-person contact while providing accuracy needed</a:t>
            </a:r>
          </a:p>
          <a:p>
            <a:pPr marL="342900" indent="-342900">
              <a:buAutoNum type="arabicParenBoth"/>
            </a:pPr>
            <a:r>
              <a:rPr lang="en-US" dirty="0"/>
              <a:t>Privacy</a:t>
            </a:r>
          </a:p>
          <a:p>
            <a:pPr marL="800100" lvl="1" indent="-342900">
              <a:buAutoNum type="arabicParenBoth"/>
            </a:pPr>
            <a:r>
              <a:rPr lang="en-US" dirty="0"/>
              <a:t>Not fully deployed in the US so laws and regulations are lacking</a:t>
            </a:r>
          </a:p>
          <a:p>
            <a:pPr marL="800100" lvl="1" indent="-342900">
              <a:buAutoNum type="arabicParenBoth"/>
            </a:pPr>
            <a:r>
              <a:rPr lang="en-US" dirty="0"/>
              <a:t>Preservation of privacy is important so companies will need to provide consent</a:t>
            </a:r>
          </a:p>
          <a:p>
            <a:pPr marL="1257300" lvl="2" indent="-342900">
              <a:buAutoNum type="arabicParenBoth"/>
            </a:pPr>
            <a:r>
              <a:rPr lang="en-US" dirty="0"/>
              <a:t>Consumer Opt-In (marketing, for instance) OR Anonymous (location tracking)</a:t>
            </a:r>
          </a:p>
          <a:p>
            <a:pPr marL="800100" lvl="1" indent="-342900">
              <a:buAutoNum type="arabicParenBoth"/>
            </a:pPr>
            <a:r>
              <a:rPr lang="en-US" dirty="0"/>
              <a:t>Ethical concerns raise questions on intent</a:t>
            </a:r>
          </a:p>
          <a:p>
            <a:pPr marL="342900" indent="-342900">
              <a:buAutoNum type="arabicParenBoth"/>
            </a:pPr>
            <a:r>
              <a:rPr lang="en-US" dirty="0"/>
              <a:t>Future research</a:t>
            </a:r>
          </a:p>
          <a:p>
            <a:pPr marL="800100" lvl="1" indent="-342900">
              <a:buAutoNum type="arabicParenBoth"/>
            </a:pPr>
            <a:r>
              <a:rPr lang="en-US" dirty="0"/>
              <a:t>Continued usage in quantifying behaviors for research purposes</a:t>
            </a:r>
          </a:p>
          <a:p>
            <a:pPr marL="800100" lvl="1" indent="-342900">
              <a:buAutoNum type="arabicParenBoth"/>
            </a:pPr>
            <a:r>
              <a:rPr lang="en-US" dirty="0"/>
              <a:t>Put to use for global pandemics that are spread easily upon contact (like COVID-19!!!)</a:t>
            </a:r>
          </a:p>
          <a:p>
            <a:pPr marL="800100" lvl="1" indent="-342900">
              <a:buAutoNum type="arabicParenBoth"/>
            </a:pP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30C1B5-EF4C-4617-9246-437F26B71F50}"/>
              </a:ext>
            </a:extLst>
          </p:cNvPr>
          <p:cNvSpPr txBox="1"/>
          <p:nvPr/>
        </p:nvSpPr>
        <p:spPr>
          <a:xfrm>
            <a:off x="830822" y="6155886"/>
            <a:ext cx="1053035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hlinkClick r:id="rId2"/>
              </a:rPr>
              <a:t>https://geods.geography.wisc.edu/archives/2289</a:t>
            </a:r>
            <a:endParaRPr lang="en-US" sz="1000" dirty="0"/>
          </a:p>
          <a:p>
            <a:r>
              <a:rPr lang="en-US" sz="1000" dirty="0">
                <a:hlinkClick r:id="rId3"/>
              </a:rPr>
              <a:t>https://behavioranalyticsretail.com/technologies-tracking-people/</a:t>
            </a:r>
            <a:endParaRPr lang="en-US" sz="1000" dirty="0"/>
          </a:p>
          <a:p>
            <a:r>
              <a:rPr lang="en-US" sz="1000" dirty="0">
                <a:hlinkClick r:id="rId4"/>
              </a:rPr>
              <a:t>https://www.geospatialworld.net/blogs/indoor-positioning-indoors-gps-stops-working/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1522729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-PicturePlaceholder 1" descr="e7d195523061f1c0d318120d6aeaf1b6ccceb6ba3da59c0775C5DE19DDDEBC09ED96DBD9900D9848D623ECAD1D4904B78047D0015C22C8BE97228BE8B5BFF08FE7A3AE04126DA07312A96C0F69F9BAB79DCCB41FB05EF1DB6130236E82FFC765CA60B5FD98890387EADFB527016CC318D4B7808A827A85EAFBB833F7CD62DB76098BD06866373025">
            <a:extLst>
              <a:ext uri="{FF2B5EF4-FFF2-40B4-BE49-F238E27FC236}">
                <a16:creationId xmlns:a16="http://schemas.microsoft.com/office/drawing/2014/main" id="{9E82CEF6-8CF7-554D-8B35-53BF1F31C9F7}"/>
              </a:ext>
            </a:extLst>
          </p:cNvPr>
          <p:cNvSpPr>
            <a:spLocks noGrp="1"/>
          </p:cNvSpPr>
          <p:nvPr>
            <p:ph type="pic" sz="quarter" idx="10"/>
            <p:custDataLst>
              <p:tags r:id="rId1"/>
            </p:custDataLst>
          </p:nvPr>
        </p:nvSpPr>
        <p:spPr>
          <a:xfrm rot="2700000">
            <a:off x="-3052291" y="208797"/>
            <a:ext cx="6440400" cy="6440400"/>
          </a:xfrm>
          <a:blipFill dpi="0" rotWithShape="0">
            <a:blip r:embed="rId25"/>
            <a:srcRect/>
            <a:stretch>
              <a:fillRect l="-9429" r="-9429"/>
            </a:stretch>
          </a:blipFill>
        </p:spPr>
      </p:sp>
      <p:sp>
        <p:nvSpPr>
          <p:cNvPr id="3" name="PA-圆角矩形 2" descr="e7d195523061f1c0d318120d6aeaf1b6ccceb6ba3da59c0775C5DE19DDDEBC09ED96DBD9900D9848D623ECAD1D4904B78047D0015C22C8BE97228BE8B5BFF08FE7A3AE04126DA07312A96C0F69F9BAB79DCCB41FB05EF1DB6130236E82FFC765CA60B5FD98890387EADFB527016CC318D4B7808A827A85EAFBB833F7CD62DB76098BD06866373025">
            <a:extLst>
              <a:ext uri="{FF2B5EF4-FFF2-40B4-BE49-F238E27FC236}">
                <a16:creationId xmlns:a16="http://schemas.microsoft.com/office/drawing/2014/main" id="{A8215989-8FA4-2D41-ACD4-447A893F6702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 rot="2700000">
            <a:off x="1688528" y="1711719"/>
            <a:ext cx="3434561" cy="3434561"/>
          </a:xfrm>
          <a:prstGeom prst="roundRect">
            <a:avLst>
              <a:gd name="adj" fmla="val 1700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FF"/>
              </a:solidFill>
            </a:endParaRPr>
          </a:p>
        </p:txBody>
      </p:sp>
      <p:sp>
        <p:nvSpPr>
          <p:cNvPr id="4" name="PA_文本框 21" descr="e7d195523061f1c0d318120d6aeaf1b6ccceb6ba3da59c0775C5DE19DDDEBC09ED96DBD9900D9848D623ECAD1D4904B78047D0015C22C8BE97228BE8B5BFF08FE7A3AE04126DA07312A96C0F69F9BAB79DCCB41FB05EF1DB6130236E82FFC765CA60B5FD98890387EADFB527016CC318D4B7808A827A85EAFBB833F7CD62DB76098BD06866373025">
            <a:extLst>
              <a:ext uri="{FF2B5EF4-FFF2-40B4-BE49-F238E27FC236}">
                <a16:creationId xmlns:a16="http://schemas.microsoft.com/office/drawing/2014/main" id="{F1DCC8C7-901C-9C45-86BF-B3728C057916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2508676" y="2921168"/>
            <a:ext cx="4426569" cy="1015663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algn="dist"/>
            <a:r>
              <a:rPr lang="en-US" altLang="zh-CN" sz="6000" b="1" spc="600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CONTE</a:t>
            </a:r>
            <a:r>
              <a:rPr lang="en-US" altLang="zh-CN" sz="6000" b="1" spc="600" dirty="0">
                <a:solidFill>
                  <a:srgbClr val="000000">
                    <a:lumMod val="75000"/>
                    <a:lumOff val="25000"/>
                  </a:srgbClr>
                </a:solidFill>
                <a:latin typeface="Open Sans" charset="0"/>
                <a:ea typeface="Open Sans" charset="0"/>
                <a:cs typeface="Open Sans" charset="0"/>
              </a:rPr>
              <a:t>NT</a:t>
            </a:r>
            <a:endParaRPr lang="zh-CN" altLang="en-US" sz="6000" b="1" spc="600" dirty="0">
              <a:solidFill>
                <a:srgbClr val="000000">
                  <a:lumMod val="75000"/>
                  <a:lumOff val="25000"/>
                </a:srgbClr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25" name="PA-文本框 3" descr="e7d195523061f1c0d318120d6aeaf1b6ccceb6ba3da59c0775C5DE19DDDEBC09ED96DBD9900D9848D623ECAD1D4904B78047D0015C22C8BE97228BE8B5BFF08FE7A3AE04126DA07312A96C0F69F9BAB79DCCB41FB05EF1DB6130236E82FFC765CA60B5FD98890387EADFB527016CC318D4B7808A827A85EAFBB833F7CD62DB76098BD06866373025">
            <a:extLst>
              <a:ext uri="{FF2B5EF4-FFF2-40B4-BE49-F238E27FC236}">
                <a16:creationId xmlns:a16="http://schemas.microsoft.com/office/drawing/2014/main" id="{CDC2716E-9D79-40CD-B905-F6C723C7C40F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7850131" y="1918192"/>
            <a:ext cx="33476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altLang="zh-CN" sz="1200" dirty="0">
                <a:solidFill>
                  <a:srgbClr val="FFFFFF">
                    <a:lumMod val="50000"/>
                  </a:srgb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WHAT IS COVID-19?</a:t>
            </a:r>
            <a:endParaRPr lang="zh-CN" altLang="en-US" sz="1200" dirty="0">
              <a:solidFill>
                <a:srgbClr val="FFFFFF">
                  <a:lumMod val="50000"/>
                </a:srgbClr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6" name="PA-文本框 4" descr="e7d195523061f1c0d318120d6aeaf1b6ccceb6ba3da59c0775C5DE19DDDEBC09ED96DBD9900D9848D623ECAD1D4904B78047D0015C22C8BE97228BE8B5BFF08FE7A3AE04126DA07312A96C0F69F9BAB79DCCB41FB05EF1DB6130236E82FFC765CA60B5FD98890387EADFB527016CC318D4B7808A827A85EAFBB833F7CD62DB76098BD06866373025">
            <a:extLst>
              <a:ext uri="{FF2B5EF4-FFF2-40B4-BE49-F238E27FC236}">
                <a16:creationId xmlns:a16="http://schemas.microsoft.com/office/drawing/2014/main" id="{82795893-0F23-4F23-BA66-BCE218A320E1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7850131" y="2690335"/>
            <a:ext cx="33476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altLang="zh-CN" sz="1200" dirty="0">
                <a:solidFill>
                  <a:srgbClr val="FFFFFF">
                    <a:lumMod val="50000"/>
                  </a:srgb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WHAT’S BEING DONE? </a:t>
            </a:r>
            <a:endParaRPr lang="zh-CN" altLang="en-US" sz="1200" dirty="0">
              <a:solidFill>
                <a:srgbClr val="FFFFFF">
                  <a:lumMod val="50000"/>
                </a:srgbClr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7" name="PA-文本框 5" descr="e7d195523061f1c0d318120d6aeaf1b6ccceb6ba3da59c0775C5DE19DDDEBC09ED96DBD9900D9848D623ECAD1D4904B78047D0015C22C8BE97228BE8B5BFF08FE7A3AE04126DA07312A96C0F69F9BAB79DCCB41FB05EF1DB6130236E82FFC765CA60B5FD98890387EADFB527016CC318D4B7808A827A85EAFBB833F7CD62DB76098BD06866373025">
            <a:extLst>
              <a:ext uri="{FF2B5EF4-FFF2-40B4-BE49-F238E27FC236}">
                <a16:creationId xmlns:a16="http://schemas.microsoft.com/office/drawing/2014/main" id="{18E61518-5B38-4D4D-8117-41E519AE7803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7850131" y="3462478"/>
            <a:ext cx="33476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altLang="zh-CN" sz="1200" dirty="0">
                <a:solidFill>
                  <a:srgbClr val="FFFFFF">
                    <a:lumMod val="50000"/>
                  </a:srgb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WHAT CAN BE FOUND?</a:t>
            </a:r>
            <a:endParaRPr lang="zh-CN" altLang="en-US" sz="1200" dirty="0">
              <a:solidFill>
                <a:srgbClr val="FFFFFF">
                  <a:lumMod val="50000"/>
                </a:srgbClr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8" name="PA-文本框 6" descr="e7d195523061f1c0d318120d6aeaf1b6ccceb6ba3da59c0775C5DE19DDDEBC09ED96DBD9900D9848D623ECAD1D4904B78047D0015C22C8BE97228BE8B5BFF08FE7A3AE04126DA07312A96C0F69F9BAB79DCCB41FB05EF1DB6130236E82FFC765CA60B5FD98890387EADFB527016CC318D4B7808A827A85EAFBB833F7CD62DB76098BD06866373025">
            <a:extLst>
              <a:ext uri="{FF2B5EF4-FFF2-40B4-BE49-F238E27FC236}">
                <a16:creationId xmlns:a16="http://schemas.microsoft.com/office/drawing/2014/main" id="{B04AE898-374A-4F93-8C11-0F1E948051F1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7850131" y="4234621"/>
            <a:ext cx="33476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altLang="zh-CN" sz="1200" dirty="0">
                <a:solidFill>
                  <a:srgbClr val="FFFFFF">
                    <a:lumMod val="50000"/>
                  </a:srgb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WHAT COULD BE DONE?</a:t>
            </a:r>
            <a:endParaRPr lang="zh-CN" altLang="en-US" sz="1200" dirty="0">
              <a:solidFill>
                <a:srgbClr val="FFFFFF">
                  <a:lumMod val="50000"/>
                </a:srgbClr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9" name="PA-文本框 7" descr="e7d195523061f1c0d318120d6aeaf1b6ccceb6ba3da59c0775C5DE19DDDEBC09ED96DBD9900D9848D623ECAD1D4904B78047D0015C22C8BE97228BE8B5BFF08FE7A3AE04126DA07312A96C0F69F9BAB79DCCB41FB05EF1DB6130236E82FFC765CA60B5FD98890387EADFB527016CC318D4B7808A827A85EAFBB833F7CD62DB76098BD06866373025">
            <a:extLst>
              <a:ext uri="{FF2B5EF4-FFF2-40B4-BE49-F238E27FC236}">
                <a16:creationId xmlns:a16="http://schemas.microsoft.com/office/drawing/2014/main" id="{D356040E-D568-4BDD-A7BD-9AFAB3A9BDDF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7850131" y="5006765"/>
            <a:ext cx="33476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altLang="zh-CN" sz="1200" dirty="0">
                <a:solidFill>
                  <a:srgbClr val="FFFFFF">
                    <a:lumMod val="50000"/>
                  </a:srgb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QUESTIONS?</a:t>
            </a:r>
            <a:endParaRPr lang="zh-CN" altLang="en-US" sz="1200" dirty="0">
              <a:solidFill>
                <a:srgbClr val="FFFFFF">
                  <a:lumMod val="50000"/>
                </a:srgbClr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30" name="PA-组合 8" descr="e7d195523061f1c0d318120d6aeaf1b6ccceb6ba3da59c0775C5DE19DDDEBC09ED96DBD9900D9848D623ECAD1D4904B78047D0015C22C8BE97228BE8B5BFF08FE7A3AE04126DA07312A96C0F69F9BAB79DCCB41FB05EF1DB6130236E82FFC765CA60B5FD98890387EADFB527016CC318D4B7808A827A85EAFBB833F7CD62DB76098BD06866373025">
            <a:extLst>
              <a:ext uri="{FF2B5EF4-FFF2-40B4-BE49-F238E27FC236}">
                <a16:creationId xmlns:a16="http://schemas.microsoft.com/office/drawing/2014/main" id="{4FB48F89-958B-4C53-9BB5-C6BE8AC7CFE4}"/>
              </a:ext>
            </a:extLst>
          </p:cNvPr>
          <p:cNvGrpSpPr/>
          <p:nvPr>
            <p:custDataLst>
              <p:tags r:id="rId9"/>
            </p:custDataLst>
          </p:nvPr>
        </p:nvGrpSpPr>
        <p:grpSpPr>
          <a:xfrm>
            <a:off x="7248796" y="1964358"/>
            <a:ext cx="369334" cy="369333"/>
            <a:chOff x="7148580" y="2403831"/>
            <a:chExt cx="369334" cy="369333"/>
          </a:xfrm>
        </p:grpSpPr>
        <p:sp>
          <p:nvSpPr>
            <p:cNvPr id="31" name="PA-椭圆 9" descr="e7d195523061f1c0d318120d6aeaf1b6ccceb6ba3da59c0775C5DE19DDDEBC09ED96DBD9900D9848D623ECAD1D4904B78047D0015C22C8BE97228BE8B5BFF08FE7A3AE04126DA07312A96C0F69F9BAB7E9E8597F50CDD8B3FC4F4D9A0C1B6819D6E23672DCE4C44D7B7468FB55BE3994DBBE47C365F4FAED24BD520B9DD0C6A2615A8261848CF4F0">
              <a:extLst>
                <a:ext uri="{FF2B5EF4-FFF2-40B4-BE49-F238E27FC236}">
                  <a16:creationId xmlns:a16="http://schemas.microsoft.com/office/drawing/2014/main" id="{2CE0EA43-B52B-462B-BA97-05B4D647812E}"/>
                </a:ext>
              </a:extLst>
            </p:cNvPr>
            <p:cNvSpPr/>
            <p:nvPr>
              <p:custDataLst>
                <p:tags r:id="rId22"/>
              </p:custDataLst>
            </p:nvPr>
          </p:nvSpPr>
          <p:spPr>
            <a:xfrm>
              <a:off x="7148580" y="2403832"/>
              <a:ext cx="369334" cy="36933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rgbClr val="FFFFFF"/>
                </a:solidFill>
              </a:endParaRPr>
            </a:p>
          </p:txBody>
        </p:sp>
        <p:sp>
          <p:nvSpPr>
            <p:cNvPr id="32" name="PA-文本框 10" descr="e7d195523061f1c0d318120d6aeaf1b6ccceb6ba3da59c0775C5DE19DDDEBC09ED96DBD9900D9848D623ECAD1D4904B78047D0015C22C8BE97228BE8B5BFF08FE7A3AE04126DA07312A96C0F69F9BAB7076B7E3C1FD287892DAF5EED949E4ABF23C601BF44236FCE150F9AC523C2C442AE90F76A9C3CEAFF3AA466CA879223D0D7B71F27E34882DE">
              <a:extLst>
                <a:ext uri="{FF2B5EF4-FFF2-40B4-BE49-F238E27FC236}">
                  <a16:creationId xmlns:a16="http://schemas.microsoft.com/office/drawing/2014/main" id="{3FB8FCD1-6405-4D20-B6F0-12EBD9E8D381}"/>
                </a:ext>
              </a:extLst>
            </p:cNvPr>
            <p:cNvSpPr txBox="1"/>
            <p:nvPr>
              <p:custDataLst>
                <p:tags r:id="rId23"/>
              </p:custDataLst>
            </p:nvPr>
          </p:nvSpPr>
          <p:spPr>
            <a:xfrm>
              <a:off x="7150767" y="2403831"/>
              <a:ext cx="3649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 err="1">
                  <a:solidFill>
                    <a:srgbClr val="FFFFFF"/>
                  </a:solidFill>
                  <a:latin typeface="Open Sans" charset="0"/>
                  <a:ea typeface="Open Sans" charset="0"/>
                  <a:cs typeface="Open Sans" charset="0"/>
                </a:rPr>
                <a:t>1</a:t>
              </a:r>
              <a:endParaRPr lang="en-US" altLang="zh-CN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endParaRPr>
            </a:p>
          </p:txBody>
        </p:sp>
      </p:grpSp>
      <p:grpSp>
        <p:nvGrpSpPr>
          <p:cNvPr id="33" name="PA-组合 11" descr="e7d195523061f1c0d318120d6aeaf1b6ccceb6ba3da59c0775C5DE19DDDEBC09ED96DBD9900D9848D623ECAD1D4904B78047D0015C22C8BE97228BE8B5BFF08FE7A3AE04126DA07312A96C0F69F9BAB79DCCB41FB05EF1DB6130236E82FFC765CA60B5FD98890387EADFB527016CC318D4B7808A827A85EAFBB833F7CD62DB76098BD06866373025">
            <a:extLst>
              <a:ext uri="{FF2B5EF4-FFF2-40B4-BE49-F238E27FC236}">
                <a16:creationId xmlns:a16="http://schemas.microsoft.com/office/drawing/2014/main" id="{C41B46E0-78BC-4298-8688-B8497D1934AA}"/>
              </a:ext>
            </a:extLst>
          </p:cNvPr>
          <p:cNvGrpSpPr/>
          <p:nvPr>
            <p:custDataLst>
              <p:tags r:id="rId10"/>
            </p:custDataLst>
          </p:nvPr>
        </p:nvGrpSpPr>
        <p:grpSpPr>
          <a:xfrm>
            <a:off x="7248796" y="2736378"/>
            <a:ext cx="369334" cy="369333"/>
            <a:chOff x="7148580" y="3120999"/>
            <a:chExt cx="369334" cy="369333"/>
          </a:xfrm>
        </p:grpSpPr>
        <p:sp>
          <p:nvSpPr>
            <p:cNvPr id="34" name="PA-椭圆 12" descr="e7d195523061f1c0d318120d6aeaf1b6ccceb6ba3da59c0775C5DE19DDDEBC09ED96DBD9900D9848D623ECAD1D4904B78047D0015C22C8BE97228BE8B5BFF08FE7A3AE04126DA07312A96C0F69F9BAB7E9E8597F50CDD8B3FC4F4D9A0C1B6819D6E23672DCE4C44D7B7468FB55BE3994DBBE47C365F4FAED24BD520B9DD0C6A2615A8261848CF4F0">
              <a:extLst>
                <a:ext uri="{FF2B5EF4-FFF2-40B4-BE49-F238E27FC236}">
                  <a16:creationId xmlns:a16="http://schemas.microsoft.com/office/drawing/2014/main" id="{0F1A9B65-A5C1-4791-898B-CA9B1CB1C239}"/>
                </a:ext>
              </a:extLst>
            </p:cNvPr>
            <p:cNvSpPr/>
            <p:nvPr>
              <p:custDataLst>
                <p:tags r:id="rId20"/>
              </p:custDataLst>
            </p:nvPr>
          </p:nvSpPr>
          <p:spPr>
            <a:xfrm>
              <a:off x="7148580" y="3121000"/>
              <a:ext cx="369334" cy="36933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rgbClr val="FFFFFF"/>
                </a:solidFill>
              </a:endParaRPr>
            </a:p>
          </p:txBody>
        </p:sp>
        <p:sp>
          <p:nvSpPr>
            <p:cNvPr id="35" name="PA-文本框 13" descr="e7d195523061f1c0d318120d6aeaf1b6ccceb6ba3da59c0775C5DE19DDDEBC09ED96DBD9900D9848D623ECAD1D4904B78047D0015C22C8BE97228BE8B5BFF08FE7A3AE04126DA07312A96C0F69F9BAB7076B7E3C1FD287892DAF5EED949E4ABF23C601BF44236FCE150F9AC523C2C442AE90F76A9C3CEAFF3AA466CA879223D0D7B71F27E34882DE">
              <a:extLst>
                <a:ext uri="{FF2B5EF4-FFF2-40B4-BE49-F238E27FC236}">
                  <a16:creationId xmlns:a16="http://schemas.microsoft.com/office/drawing/2014/main" id="{B380CC35-FB27-45D6-9757-9977D9F9BD7C}"/>
                </a:ext>
              </a:extLst>
            </p:cNvPr>
            <p:cNvSpPr txBox="1"/>
            <p:nvPr>
              <p:custDataLst>
                <p:tags r:id="rId21"/>
              </p:custDataLst>
            </p:nvPr>
          </p:nvSpPr>
          <p:spPr>
            <a:xfrm>
              <a:off x="7150767" y="3120999"/>
              <a:ext cx="3649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 err="1">
                  <a:solidFill>
                    <a:srgbClr val="FFFFFF"/>
                  </a:solidFill>
                  <a:latin typeface="Open Sans" charset="0"/>
                  <a:ea typeface="Open Sans" charset="0"/>
                  <a:cs typeface="Open Sans" charset="0"/>
                </a:rPr>
                <a:t>2</a:t>
              </a:r>
              <a:endParaRPr lang="en-US" altLang="zh-CN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endParaRPr>
            </a:p>
          </p:txBody>
        </p:sp>
      </p:grpSp>
      <p:grpSp>
        <p:nvGrpSpPr>
          <p:cNvPr id="36" name="PA-组合 14" descr="e7d195523061f1c0d318120d6aeaf1b6ccceb6ba3da59c0775C5DE19DDDEBC09ED96DBD9900D9848D623ECAD1D4904B78047D0015C22C8BE97228BE8B5BFF08FE7A3AE04126DA07312A96C0F69F9BAB79DCCB41FB05EF1DB6130236E82FFC765CA60B5FD98890387EADFB527016CC318D4B7808A827A85EAFBB833F7CD62DB76098BD06866373025">
            <a:extLst>
              <a:ext uri="{FF2B5EF4-FFF2-40B4-BE49-F238E27FC236}">
                <a16:creationId xmlns:a16="http://schemas.microsoft.com/office/drawing/2014/main" id="{8B494BEF-D5BE-409D-BF95-25147E387261}"/>
              </a:ext>
            </a:extLst>
          </p:cNvPr>
          <p:cNvGrpSpPr/>
          <p:nvPr>
            <p:custDataLst>
              <p:tags r:id="rId11"/>
            </p:custDataLst>
          </p:nvPr>
        </p:nvGrpSpPr>
        <p:grpSpPr>
          <a:xfrm>
            <a:off x="7248796" y="3508398"/>
            <a:ext cx="369334" cy="369333"/>
            <a:chOff x="7148580" y="3902999"/>
            <a:chExt cx="369334" cy="369333"/>
          </a:xfrm>
        </p:grpSpPr>
        <p:sp>
          <p:nvSpPr>
            <p:cNvPr id="37" name="PA-椭圆 15" descr="e7d195523061f1c0d318120d6aeaf1b6ccceb6ba3da59c0775C5DE19DDDEBC09ED96DBD9900D9848D623ECAD1D4904B78047D0015C22C8BE97228BE8B5BFF08FE7A3AE04126DA07312A96C0F69F9BAB7E9E8597F50CDD8B3FC4F4D9A0C1B6819D6E23672DCE4C44D7B7468FB55BE3994DBBE47C365F4FAED24BD520B9DD0C6A2615A8261848CF4F0">
              <a:extLst>
                <a:ext uri="{FF2B5EF4-FFF2-40B4-BE49-F238E27FC236}">
                  <a16:creationId xmlns:a16="http://schemas.microsoft.com/office/drawing/2014/main" id="{9CF38C12-6727-4F99-8FE9-E89400B7045D}"/>
                </a:ext>
              </a:extLst>
            </p:cNvPr>
            <p:cNvSpPr/>
            <p:nvPr>
              <p:custDataLst>
                <p:tags r:id="rId18"/>
              </p:custDataLst>
            </p:nvPr>
          </p:nvSpPr>
          <p:spPr>
            <a:xfrm>
              <a:off x="7148580" y="3903000"/>
              <a:ext cx="369334" cy="36933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rgbClr val="FFFFFF"/>
                </a:solidFill>
              </a:endParaRPr>
            </a:p>
          </p:txBody>
        </p:sp>
        <p:sp>
          <p:nvSpPr>
            <p:cNvPr id="38" name="PA-文本框 16" descr="e7d195523061f1c0d318120d6aeaf1b6ccceb6ba3da59c0775C5DE19DDDEBC09ED96DBD9900D9848D623ECAD1D4904B78047D0015C22C8BE97228BE8B5BFF08FE7A3AE04126DA07312A96C0F69F9BAB7076B7E3C1FD287892DAF5EED949E4ABF23C601BF44236FCE150F9AC523C2C442AE90F76A9C3CEAFF3AA466CA879223D0D7B71F27E34882DE">
              <a:extLst>
                <a:ext uri="{FF2B5EF4-FFF2-40B4-BE49-F238E27FC236}">
                  <a16:creationId xmlns:a16="http://schemas.microsoft.com/office/drawing/2014/main" id="{59B3A807-A178-4C3A-B48D-7E9E182F0402}"/>
                </a:ext>
              </a:extLst>
            </p:cNvPr>
            <p:cNvSpPr txBox="1"/>
            <p:nvPr>
              <p:custDataLst>
                <p:tags r:id="rId19"/>
              </p:custDataLst>
            </p:nvPr>
          </p:nvSpPr>
          <p:spPr>
            <a:xfrm>
              <a:off x="7150767" y="3902999"/>
              <a:ext cx="3649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 err="1">
                  <a:solidFill>
                    <a:srgbClr val="FFFFFF"/>
                  </a:solidFill>
                  <a:latin typeface="Open Sans" charset="0"/>
                  <a:ea typeface="Open Sans" charset="0"/>
                  <a:cs typeface="Open Sans" charset="0"/>
                </a:rPr>
                <a:t>3</a:t>
              </a:r>
              <a:endParaRPr lang="en-US" altLang="zh-CN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endParaRPr>
            </a:p>
          </p:txBody>
        </p:sp>
      </p:grpSp>
      <p:grpSp>
        <p:nvGrpSpPr>
          <p:cNvPr id="39" name="PA-组合 17" descr="e7d195523061f1c0d318120d6aeaf1b6ccceb6ba3da59c0775C5DE19DDDEBC09ED96DBD9900D9848D623ECAD1D4904B78047D0015C22C8BE97228BE8B5BFF08FE7A3AE04126DA07312A96C0F69F9BAB79DCCB41FB05EF1DB6130236E82FFC765CA60B5FD98890387EADFB527016CC318D4B7808A827A85EAFBB833F7CD62DB76098BD06866373025">
            <a:extLst>
              <a:ext uri="{FF2B5EF4-FFF2-40B4-BE49-F238E27FC236}">
                <a16:creationId xmlns:a16="http://schemas.microsoft.com/office/drawing/2014/main" id="{032709DA-85F8-4D8E-8823-21BC4200CC88}"/>
              </a:ext>
            </a:extLst>
          </p:cNvPr>
          <p:cNvGrpSpPr/>
          <p:nvPr>
            <p:custDataLst>
              <p:tags r:id="rId12"/>
            </p:custDataLst>
          </p:nvPr>
        </p:nvGrpSpPr>
        <p:grpSpPr>
          <a:xfrm>
            <a:off x="7248796" y="4280418"/>
            <a:ext cx="369334" cy="369333"/>
            <a:chOff x="7148580" y="4679209"/>
            <a:chExt cx="369334" cy="369333"/>
          </a:xfrm>
        </p:grpSpPr>
        <p:sp>
          <p:nvSpPr>
            <p:cNvPr id="40" name="PA-椭圆 18" descr="e7d195523061f1c0d318120d6aeaf1b6ccceb6ba3da59c0775C5DE19DDDEBC09ED96DBD9900D9848D623ECAD1D4904B78047D0015C22C8BE97228BE8B5BFF08FE7A3AE04126DA07312A96C0F69F9BAB7E9E8597F50CDD8B3FC4F4D9A0C1B6819D6E23672DCE4C44D7B7468FB55BE3994DBBE47C365F4FAED24BD520B9DD0C6A2615A8261848CF4F0">
              <a:extLst>
                <a:ext uri="{FF2B5EF4-FFF2-40B4-BE49-F238E27FC236}">
                  <a16:creationId xmlns:a16="http://schemas.microsoft.com/office/drawing/2014/main" id="{215B8AAD-FE52-4B00-9330-7FCFF6F74D0A}"/>
                </a:ext>
              </a:extLst>
            </p:cNvPr>
            <p:cNvSpPr/>
            <p:nvPr>
              <p:custDataLst>
                <p:tags r:id="rId16"/>
              </p:custDataLst>
            </p:nvPr>
          </p:nvSpPr>
          <p:spPr>
            <a:xfrm>
              <a:off x="7148580" y="4679210"/>
              <a:ext cx="369334" cy="36933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rgbClr val="FFFFFF"/>
                </a:solidFill>
              </a:endParaRPr>
            </a:p>
          </p:txBody>
        </p:sp>
        <p:sp>
          <p:nvSpPr>
            <p:cNvPr id="41" name="PA-文本框 19" descr="e7d195523061f1c0d318120d6aeaf1b6ccceb6ba3da59c0775C5DE19DDDEBC09ED96DBD9900D9848D623ECAD1D4904B78047D0015C22C8BE97228BE8B5BFF08FE7A3AE04126DA07312A96C0F69F9BAB7076B7E3C1FD287892DAF5EED949E4ABF23C601BF44236FCE150F9AC523C2C442AE90F76A9C3CEAFF3AA466CA879223D0D7B71F27E34882DE">
              <a:extLst>
                <a:ext uri="{FF2B5EF4-FFF2-40B4-BE49-F238E27FC236}">
                  <a16:creationId xmlns:a16="http://schemas.microsoft.com/office/drawing/2014/main" id="{9BFD69AB-CE4D-4275-B161-6A1F9BC99E3F}"/>
                </a:ext>
              </a:extLst>
            </p:cNvPr>
            <p:cNvSpPr txBox="1"/>
            <p:nvPr>
              <p:custDataLst>
                <p:tags r:id="rId17"/>
              </p:custDataLst>
            </p:nvPr>
          </p:nvSpPr>
          <p:spPr>
            <a:xfrm>
              <a:off x="7150767" y="4679209"/>
              <a:ext cx="3649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 err="1">
                  <a:solidFill>
                    <a:srgbClr val="FFFFFF"/>
                  </a:solidFill>
                  <a:latin typeface="Open Sans" charset="0"/>
                  <a:ea typeface="Open Sans" charset="0"/>
                  <a:cs typeface="Open Sans" charset="0"/>
                </a:rPr>
                <a:t>4</a:t>
              </a:r>
              <a:endParaRPr lang="en-US" altLang="zh-CN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endParaRPr>
            </a:p>
          </p:txBody>
        </p:sp>
      </p:grpSp>
      <p:grpSp>
        <p:nvGrpSpPr>
          <p:cNvPr id="42" name="PA-组合 20" descr="e7d195523061f1c0d318120d6aeaf1b6ccceb6ba3da59c0775C5DE19DDDEBC09ED96DBD9900D9848D623ECAD1D4904B78047D0015C22C8BE97228BE8B5BFF08FE7A3AE04126DA07312A96C0F69F9BAB79DCCB41FB05EF1DB6130236E82FFC765CA60B5FD98890387EADFB527016CC318D4B7808A827A85EAFBB833F7CD62DB76098BD06866373025">
            <a:extLst>
              <a:ext uri="{FF2B5EF4-FFF2-40B4-BE49-F238E27FC236}">
                <a16:creationId xmlns:a16="http://schemas.microsoft.com/office/drawing/2014/main" id="{80485C60-D8C3-4D80-8F0E-207EDA79C724}"/>
              </a:ext>
            </a:extLst>
          </p:cNvPr>
          <p:cNvGrpSpPr/>
          <p:nvPr>
            <p:custDataLst>
              <p:tags r:id="rId13"/>
            </p:custDataLst>
          </p:nvPr>
        </p:nvGrpSpPr>
        <p:grpSpPr>
          <a:xfrm>
            <a:off x="7248796" y="5052438"/>
            <a:ext cx="369334" cy="369333"/>
            <a:chOff x="7148580" y="5491911"/>
            <a:chExt cx="369334" cy="369333"/>
          </a:xfrm>
        </p:grpSpPr>
        <p:sp>
          <p:nvSpPr>
            <p:cNvPr id="43" name="PA-椭圆 21" descr="e7d195523061f1c0d318120d6aeaf1b6ccceb6ba3da59c0775C5DE19DDDEBC09ED96DBD9900D9848D623ECAD1D4904B78047D0015C22C8BE97228BE8B5BFF08FE7A3AE04126DA07312A96C0F69F9BAB7E9E8597F50CDD8B3FC4F4D9A0C1B6819D6E23672DCE4C44D7B7468FB55BE3994DBBE47C365F4FAED24BD520B9DD0C6A2615A8261848CF4F0">
              <a:extLst>
                <a:ext uri="{FF2B5EF4-FFF2-40B4-BE49-F238E27FC236}">
                  <a16:creationId xmlns:a16="http://schemas.microsoft.com/office/drawing/2014/main" id="{D634D5D5-AE39-412B-9404-CFC0B3EEF88D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7148580" y="5491912"/>
              <a:ext cx="369334" cy="36933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rgbClr val="FFFFFF"/>
                </a:solidFill>
              </a:endParaRPr>
            </a:p>
          </p:txBody>
        </p:sp>
        <p:sp>
          <p:nvSpPr>
            <p:cNvPr id="44" name="PA-文本框 22" descr="e7d195523061f1c0d318120d6aeaf1b6ccceb6ba3da59c0775C5DE19DDDEBC09ED96DBD9900D9848D623ECAD1D4904B78047D0015C22C8BE97228BE8B5BFF08FE7A3AE04126DA07312A96C0F69F9BAB7076B7E3C1FD287892DAF5EED949E4ABF23C601BF44236FCE150F9AC523C2C442AE90F76A9C3CEAFF3AA466CA879223D0D7B71F27E34882DE">
              <a:extLst>
                <a:ext uri="{FF2B5EF4-FFF2-40B4-BE49-F238E27FC236}">
                  <a16:creationId xmlns:a16="http://schemas.microsoft.com/office/drawing/2014/main" id="{ECCD468D-3DC5-4074-898B-12970E487A9E}"/>
                </a:ext>
              </a:extLst>
            </p:cNvPr>
            <p:cNvSpPr txBox="1"/>
            <p:nvPr>
              <p:custDataLst>
                <p:tags r:id="rId15"/>
              </p:custDataLst>
            </p:nvPr>
          </p:nvSpPr>
          <p:spPr>
            <a:xfrm>
              <a:off x="7150767" y="5491911"/>
              <a:ext cx="3649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 err="1">
                  <a:solidFill>
                    <a:srgbClr val="FFFFFF"/>
                  </a:solidFill>
                  <a:latin typeface="Open Sans" charset="0"/>
                  <a:ea typeface="Open Sans" charset="0"/>
                  <a:cs typeface="Open Sans" charset="0"/>
                </a:rPr>
                <a:t>5</a:t>
              </a:r>
              <a:endParaRPr lang="en-US" altLang="zh-CN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endParaRPr>
            </a:p>
          </p:txBody>
        </p:sp>
      </p:grpSp>
      <p:sp>
        <p:nvSpPr>
          <p:cNvPr id="5" name="e7d195523061f1c0" descr="e7d195523061f1c0d318120d6aeaf1b6ccceb6ba3da59c0775C5DE19DDDEBC09ED96DBD9900D9848D623ECAD1D4904B78047D0015C22C8BE97228BE8B5BFF08FE7A3AE04126DA07312A96C0F69F9BAB79DCCB41FB05EF1DB6130236E82FFC765CA60B5FD98890387EADFB527016CC318D4B7808A827A85EAFBB833F7CD62DB76098BD06866373025" hidden="1"/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solidFill>
                  <a:srgbClr val="000000"/>
                </a:solidFill>
              </a:rPr>
              <a:t>e7d195523061f1c0d318120d6aeaf1b6ccceb6ba3da59c0775C5DE19DDDEBC09ED96DBD9900D9848D623ECAD1D4904B78047D0015C22C8BE97228BE8B5BFF08FE7A3AE04126DA07312A96C0F69F9BAB79DCCB41FB05EF1DB6130236E82FFC765CA60B5FD98890387EADFB527016CC318D4B7808A827A85EAFBB833F7CD62DB76098BD06866373025</a:t>
            </a:r>
            <a:endParaRPr lang="zh-CN" altLang="en-US" sz="1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6785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4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decel="10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decel="10000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decel="10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decel="10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4" decel="10000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25" grpId="0"/>
      <p:bldP spid="26" grpId="0"/>
      <p:bldP spid="27" grpId="0"/>
      <p:bldP spid="28" grpId="0"/>
      <p:bldP spid="2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5A801AE5-680D-4365-9462-8B1B2BA2F22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BD4959-9181-420A-B2CC-6E9C23F91A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20" t="8404"/>
          <a:stretch/>
        </p:blipFill>
        <p:spPr>
          <a:xfrm>
            <a:off x="0" y="0"/>
            <a:ext cx="12192000" cy="7454648"/>
          </a:xfrm>
          <a:prstGeom prst="rect">
            <a:avLst/>
          </a:prstGeom>
        </p:spPr>
      </p:pic>
      <p:sp>
        <p:nvSpPr>
          <p:cNvPr id="5" name="Flowchart: Process 4">
            <a:extLst>
              <a:ext uri="{FF2B5EF4-FFF2-40B4-BE49-F238E27FC236}">
                <a16:creationId xmlns:a16="http://schemas.microsoft.com/office/drawing/2014/main" id="{01079BE0-8257-4769-9971-C630649C864D}"/>
              </a:ext>
            </a:extLst>
          </p:cNvPr>
          <p:cNvSpPr/>
          <p:nvPr/>
        </p:nvSpPr>
        <p:spPr>
          <a:xfrm>
            <a:off x="182880" y="881150"/>
            <a:ext cx="4566458" cy="1330035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bg1"/>
                </a:solidFill>
              </a:rPr>
              <a:t>A newly identified coronavirus, SARS-CoV-2, has caused a worldwide pandemic of respiratory illness, called COVID-19.</a:t>
            </a:r>
          </a:p>
        </p:txBody>
      </p:sp>
      <p:sp>
        <p:nvSpPr>
          <p:cNvPr id="7" name="Flowchart: Process 6">
            <a:extLst>
              <a:ext uri="{FF2B5EF4-FFF2-40B4-BE49-F238E27FC236}">
                <a16:creationId xmlns:a16="http://schemas.microsoft.com/office/drawing/2014/main" id="{F7A855DC-11C9-455E-9B8B-38D930984B5C}"/>
              </a:ext>
            </a:extLst>
          </p:cNvPr>
          <p:cNvSpPr/>
          <p:nvPr/>
        </p:nvSpPr>
        <p:spPr>
          <a:xfrm>
            <a:off x="9753599" y="1451957"/>
            <a:ext cx="2322022" cy="3147753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b="1" dirty="0"/>
              <a:t>SIGNS </a:t>
            </a:r>
          </a:p>
          <a:p>
            <a:pPr algn="r"/>
            <a:r>
              <a:rPr lang="en-US" b="1" dirty="0"/>
              <a:t>+</a:t>
            </a:r>
          </a:p>
          <a:p>
            <a:pPr algn="r"/>
            <a:r>
              <a:rPr lang="en-US" b="1" dirty="0"/>
              <a:t> SYMPTOMS</a:t>
            </a:r>
          </a:p>
          <a:p>
            <a:pPr algn="r"/>
            <a:endParaRPr lang="en-US" dirty="0"/>
          </a:p>
          <a:p>
            <a:pPr algn="r"/>
            <a:r>
              <a:rPr lang="en-US" dirty="0"/>
              <a:t>cough, fever, shortness of breath, muscle aches, sore throat, unexplained loss of taste or smell, diarrhea, headache, </a:t>
            </a:r>
          </a:p>
          <a:p>
            <a:pPr algn="r"/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Flowchart: Process 5">
            <a:extLst>
              <a:ext uri="{FF2B5EF4-FFF2-40B4-BE49-F238E27FC236}">
                <a16:creationId xmlns:a16="http://schemas.microsoft.com/office/drawing/2014/main" id="{06380AF4-22EA-4095-B8A3-1932AEDFE7A8}"/>
              </a:ext>
            </a:extLst>
          </p:cNvPr>
          <p:cNvSpPr/>
          <p:nvPr/>
        </p:nvSpPr>
        <p:spPr>
          <a:xfrm>
            <a:off x="182879" y="6905105"/>
            <a:ext cx="6677891" cy="401780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https://www.hopkinsmedicine.org/health/conditions-and-diseases/coronavirus</a:t>
            </a:r>
            <a:endParaRPr lang="en-US" sz="11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1740971-33BB-4147-87CC-B2148DCD1D6B}"/>
              </a:ext>
            </a:extLst>
          </p:cNvPr>
          <p:cNvSpPr txBox="1"/>
          <p:nvPr/>
        </p:nvSpPr>
        <p:spPr>
          <a:xfrm>
            <a:off x="11041224" y="4230378"/>
            <a:ext cx="1034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DEATH</a:t>
            </a:r>
          </a:p>
        </p:txBody>
      </p:sp>
    </p:spTree>
    <p:extLst>
      <p:ext uri="{BB962C8B-B14F-4D97-AF65-F5344CB8AC3E}">
        <p14:creationId xmlns:p14="http://schemas.microsoft.com/office/powerpoint/2010/main" val="4066183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A-矩形 2" descr="e7d195523061f1c0d318120d6aeaf1b6ccceb6ba3da59c0775C5DE19DDDEBC09ED96DBD9900D9848D623ECAD1D4904B78047D0015C22C8BE97228BE8B5BFF08FE7A3AE04126DA07312A96C0F69F9BAB79DCCB41FB05EF1DB6130236E82FFC765CA60B5FD98890387EADFB527016CC318D4B7808A827A85EAFBB833F7CD62DB76098BD06866373025">
            <a:extLst>
              <a:ext uri="{FF2B5EF4-FFF2-40B4-BE49-F238E27FC236}">
                <a16:creationId xmlns:a16="http://schemas.microsoft.com/office/drawing/2014/main" id="{C37E1675-6F04-7B4D-87C2-0AB0C3886BC3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0"/>
            <a:ext cx="352507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FF"/>
              </a:solidFill>
            </a:endParaRPr>
          </a:p>
        </p:txBody>
      </p:sp>
      <p:sp>
        <p:nvSpPr>
          <p:cNvPr id="4" name="PA-矩形 3" descr="e7d195523061f1c0d318120d6aeaf1b6ccceb6ba3da59c0775C5DE19DDDEBC09ED96DBD9900D9848D623ECAD1D4904B78047D0015C22C8BE97228BE8B5BFF08FE7A3AE04126DA07312A96C0F69F9BAB79DCCB41FB05EF1DB6130236E82FFC765CA60B5FD98890387EADFB527016CC318D4B7808A827A85EAFBB833F7CD62DB76098BD06866373025">
            <a:extLst>
              <a:ext uri="{FF2B5EF4-FFF2-40B4-BE49-F238E27FC236}">
                <a16:creationId xmlns:a16="http://schemas.microsoft.com/office/drawing/2014/main" id="{23A6636B-471C-AA4A-B0E0-6ADC1DD5AC91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440635" y="414130"/>
            <a:ext cx="11310730" cy="60297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33400" sx="102000" sy="102000" algn="ctr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FF"/>
              </a:solidFill>
            </a:endParaRPr>
          </a:p>
        </p:txBody>
      </p:sp>
      <p:sp>
        <p:nvSpPr>
          <p:cNvPr id="8" name="e7d195523061f1c0" descr="e7d195523061f1c0d318120d6aeaf1b6ccceb6ba3da59c0775C5DE19DDDEBC09ED96DBD9900D9848D623ECAD1D4904B78047D0015C22C8BE97228BE8B5BFF08FE7A3AE04126DA07312A96C0F69F9BAB79DCCB41FB05EF1DB6130236E82FFC765CA60B5FD98890387EADFB527016CC318D4B7808A827A85EAFBB833F7CD62DB76098BD06866373025" hidden="1"/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solidFill>
                  <a:srgbClr val="000000"/>
                </a:solidFill>
              </a:rPr>
              <a:t>e7d195523061f1c0d318120d6aeaf1b6ccceb6ba3da59c0775C5DE19DDDEBC09ED96DBD9900D9848D623ECAD1D4904B78047D0015C22C8BE97228BE8B5BFF08FE7A3AE04126DA07312A96C0F69F9BAB79DCCB41FB05EF1DB6130236E82FFC765CA60B5FD98890387EADFB527016CC318D4B7808A827A85EAFBB833F7CD62DB76098BD06866373025</a:t>
            </a:r>
            <a:endParaRPr lang="zh-CN" altLang="en-US" sz="100">
              <a:solidFill>
                <a:srgbClr val="000000"/>
              </a:solidFill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4F33398-736C-4B3D-9D56-6F81781D0F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2826" y="401540"/>
            <a:ext cx="8181952" cy="6042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BB21D221-7294-49DA-AC44-DC81EB00BBA1}"/>
                  </a:ext>
                </a:extLst>
              </p14:cNvPr>
              <p14:cNvContentPartPr/>
              <p14:nvPr/>
            </p14:nvContentPartPr>
            <p14:xfrm>
              <a:off x="2706103" y="319186"/>
              <a:ext cx="994579" cy="613974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BB21D221-7294-49DA-AC44-DC81EB00BBA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697104" y="310194"/>
                <a:ext cx="1012217" cy="6315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767F0FDD-2481-4785-9202-E219DB9B6409}"/>
                  </a:ext>
                </a:extLst>
              </p14:cNvPr>
              <p14:cNvContentPartPr/>
              <p14:nvPr/>
            </p14:nvContentPartPr>
            <p14:xfrm>
              <a:off x="3211803" y="1463669"/>
              <a:ext cx="626549" cy="386782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767F0FDD-2481-4785-9202-E219DB9B6409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202811" y="1454682"/>
                <a:ext cx="644173" cy="404396"/>
              </a:xfrm>
              <a:prstGeom prst="rect">
                <a:avLst/>
              </a:prstGeom>
            </p:spPr>
          </p:pic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03481FA4-8472-48B1-AC44-AFA3EE5F56FA}"/>
              </a:ext>
            </a:extLst>
          </p:cNvPr>
          <p:cNvSpPr txBox="1"/>
          <p:nvPr/>
        </p:nvSpPr>
        <p:spPr>
          <a:xfrm>
            <a:off x="10341032" y="973288"/>
            <a:ext cx="136669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Viability of SARS-CoV-1 and </a:t>
            </a:r>
          </a:p>
          <a:p>
            <a:r>
              <a:rPr lang="en-US" sz="1600" b="1" dirty="0"/>
              <a:t>SARS-CoV-2 </a:t>
            </a:r>
          </a:p>
          <a:p>
            <a:r>
              <a:rPr lang="en-US" sz="1600" b="1" dirty="0"/>
              <a:t>in </a:t>
            </a:r>
          </a:p>
          <a:p>
            <a:r>
              <a:rPr lang="en-US" sz="1600" b="1" dirty="0"/>
              <a:t>Aerosols </a:t>
            </a:r>
          </a:p>
          <a:p>
            <a:r>
              <a:rPr lang="en-US" sz="1600" b="1" dirty="0"/>
              <a:t>and on </a:t>
            </a:r>
          </a:p>
          <a:p>
            <a:r>
              <a:rPr lang="en-US" sz="1600" b="1" dirty="0"/>
              <a:t>Various Surfaces</a:t>
            </a:r>
            <a:endParaRPr lang="en-US" sz="16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F1C6BED-B6BE-45CE-8796-8BA341BA60C3}"/>
              </a:ext>
            </a:extLst>
          </p:cNvPr>
          <p:cNvSpPr txBox="1"/>
          <p:nvPr/>
        </p:nvSpPr>
        <p:spPr>
          <a:xfrm>
            <a:off x="9241237" y="6563070"/>
            <a:ext cx="295076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hlinkClick r:id="rId9"/>
              </a:rPr>
              <a:t>https://www.nejm.org/doi/full/10.1056/NEJMc2004973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1431557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 autoUpdateAnimBg="0"/>
      <p:bldP spid="4" grpId="0" animBg="1" autoUpdateAnimBg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-平行四边形 3" descr="e7d195523061f1c0d318120d6aeaf1b6ccceb6ba3da59c0775C5DE19DDDEBC09ED96DBD9900D9848D623ECAD1D4904B78047D0015C22C8BE97228BE8B5BFF08FE7A3AE04126DA07312A96C0F69F9BAB79DCCB41FB05EF1DB6130236E82FFC765CA60B5FD98890387EADFB527016CC318D4B7808A827A85EAFBB833F7CD62DB76098BD06866373025">
            <a:extLst>
              <a:ext uri="{FF2B5EF4-FFF2-40B4-BE49-F238E27FC236}">
                <a16:creationId xmlns:a16="http://schemas.microsoft.com/office/drawing/2014/main" id="{CD6DDC1B-15B1-8742-BFF8-D34D19A9F4B1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8717485" y="-391886"/>
            <a:ext cx="3127513" cy="7551576"/>
          </a:xfrm>
          <a:prstGeom prst="parallelogram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FF"/>
              </a:solidFill>
            </a:endParaRPr>
          </a:p>
        </p:txBody>
      </p:sp>
      <p:grpSp>
        <p:nvGrpSpPr>
          <p:cNvPr id="7" name="PA-组合 6" descr="e7d195523061f1c0d318120d6aeaf1b6ccceb6ba3da59c0775C5DE19DDDEBC09ED96DBD9900D9848D623ECAD1D4904B78047D0015C22C8BE97228BE8B5BFF08FE7A3AE04126DA07312A96C0F69F9BAB79DCCB41FB05EF1DB6130236E82FFC765CA60B5FD98890387EADFB527016CC318D4B7808A827A85EAFBB833F7CD62DB76098BD06866373025">
            <a:extLst>
              <a:ext uri="{FF2B5EF4-FFF2-40B4-BE49-F238E27FC236}">
                <a16:creationId xmlns:a16="http://schemas.microsoft.com/office/drawing/2014/main" id="{D5CA42E9-6ABD-AD46-81B1-A7073BAB9CB2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788524" y="2394732"/>
            <a:ext cx="500270" cy="678873"/>
            <a:chOff x="0" y="-1587"/>
            <a:chExt cx="893763" cy="1212850"/>
          </a:xfrm>
          <a:solidFill>
            <a:schemeClr val="accent1">
              <a:lumMod val="75000"/>
            </a:schemeClr>
          </a:solidFill>
        </p:grpSpPr>
        <p:sp>
          <p:nvSpPr>
            <p:cNvPr id="8" name="PA-任意多边形 5">
              <a:extLst>
                <a:ext uri="{FF2B5EF4-FFF2-40B4-BE49-F238E27FC236}">
                  <a16:creationId xmlns:a16="http://schemas.microsoft.com/office/drawing/2014/main" id="{84919563-689C-B147-B915-8BB136354833}"/>
                </a:ext>
              </a:extLst>
            </p:cNvPr>
            <p:cNvSpPr>
              <a:spLocks noEditPoints="1"/>
            </p:cNvSpPr>
            <p:nvPr>
              <p:custDataLst>
                <p:tags r:id="rId12"/>
              </p:custDataLst>
            </p:nvPr>
          </p:nvSpPr>
          <p:spPr bwMode="auto">
            <a:xfrm>
              <a:off x="0" y="-1587"/>
              <a:ext cx="893763" cy="1212850"/>
            </a:xfrm>
            <a:custGeom>
              <a:avLst/>
              <a:gdLst>
                <a:gd name="T0" fmla="*/ 221 w 236"/>
                <a:gd name="T1" fmla="*/ 173 h 322"/>
                <a:gd name="T2" fmla="*/ 236 w 236"/>
                <a:gd name="T3" fmla="*/ 117 h 322"/>
                <a:gd name="T4" fmla="*/ 118 w 236"/>
                <a:gd name="T5" fmla="*/ 0 h 322"/>
                <a:gd name="T6" fmla="*/ 0 w 236"/>
                <a:gd name="T7" fmla="*/ 117 h 322"/>
                <a:gd name="T8" fmla="*/ 15 w 236"/>
                <a:gd name="T9" fmla="*/ 173 h 322"/>
                <a:gd name="T10" fmla="*/ 117 w 236"/>
                <a:gd name="T11" fmla="*/ 322 h 322"/>
                <a:gd name="T12" fmla="*/ 221 w 236"/>
                <a:gd name="T13" fmla="*/ 173 h 322"/>
                <a:gd name="T14" fmla="*/ 29 w 236"/>
                <a:gd name="T15" fmla="*/ 169 h 322"/>
                <a:gd name="T16" fmla="*/ 15 w 236"/>
                <a:gd name="T17" fmla="*/ 117 h 322"/>
                <a:gd name="T18" fmla="*/ 118 w 236"/>
                <a:gd name="T19" fmla="*/ 15 h 322"/>
                <a:gd name="T20" fmla="*/ 221 w 236"/>
                <a:gd name="T21" fmla="*/ 117 h 322"/>
                <a:gd name="T22" fmla="*/ 208 w 236"/>
                <a:gd name="T23" fmla="*/ 167 h 322"/>
                <a:gd name="T24" fmla="*/ 117 w 236"/>
                <a:gd name="T25" fmla="*/ 295 h 322"/>
                <a:gd name="T26" fmla="*/ 29 w 236"/>
                <a:gd name="T27" fmla="*/ 169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36" h="322">
                  <a:moveTo>
                    <a:pt x="221" y="173"/>
                  </a:moveTo>
                  <a:cubicBezTo>
                    <a:pt x="231" y="156"/>
                    <a:pt x="236" y="137"/>
                    <a:pt x="236" y="117"/>
                  </a:cubicBezTo>
                  <a:cubicBezTo>
                    <a:pt x="236" y="53"/>
                    <a:pt x="183" y="0"/>
                    <a:pt x="118" y="0"/>
                  </a:cubicBezTo>
                  <a:cubicBezTo>
                    <a:pt x="53" y="0"/>
                    <a:pt x="0" y="53"/>
                    <a:pt x="0" y="117"/>
                  </a:cubicBezTo>
                  <a:cubicBezTo>
                    <a:pt x="0" y="137"/>
                    <a:pt x="5" y="156"/>
                    <a:pt x="15" y="173"/>
                  </a:cubicBezTo>
                  <a:cubicBezTo>
                    <a:pt x="38" y="211"/>
                    <a:pt x="117" y="322"/>
                    <a:pt x="117" y="322"/>
                  </a:cubicBezTo>
                  <a:cubicBezTo>
                    <a:pt x="117" y="322"/>
                    <a:pt x="198" y="213"/>
                    <a:pt x="221" y="173"/>
                  </a:cubicBezTo>
                  <a:close/>
                  <a:moveTo>
                    <a:pt x="29" y="169"/>
                  </a:moveTo>
                  <a:cubicBezTo>
                    <a:pt x="19" y="153"/>
                    <a:pt x="15" y="135"/>
                    <a:pt x="15" y="117"/>
                  </a:cubicBezTo>
                  <a:cubicBezTo>
                    <a:pt x="15" y="61"/>
                    <a:pt x="61" y="15"/>
                    <a:pt x="118" y="15"/>
                  </a:cubicBezTo>
                  <a:cubicBezTo>
                    <a:pt x="175" y="15"/>
                    <a:pt x="221" y="61"/>
                    <a:pt x="221" y="117"/>
                  </a:cubicBezTo>
                  <a:cubicBezTo>
                    <a:pt x="221" y="135"/>
                    <a:pt x="216" y="152"/>
                    <a:pt x="208" y="167"/>
                  </a:cubicBezTo>
                  <a:cubicBezTo>
                    <a:pt x="187" y="202"/>
                    <a:pt x="117" y="295"/>
                    <a:pt x="117" y="295"/>
                  </a:cubicBezTo>
                  <a:cubicBezTo>
                    <a:pt x="117" y="295"/>
                    <a:pt x="49" y="201"/>
                    <a:pt x="29" y="1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29A1C2"/>
                </a:solidFill>
                <a:latin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" name="PA-任意多边形 6">
              <a:extLst>
                <a:ext uri="{FF2B5EF4-FFF2-40B4-BE49-F238E27FC236}">
                  <a16:creationId xmlns:a16="http://schemas.microsoft.com/office/drawing/2014/main" id="{355E77A9-E6EA-5845-9DD3-7BA76504D6A4}"/>
                </a:ext>
              </a:extLst>
            </p:cNvPr>
            <p:cNvSpPr>
              <a:spLocks noEditPoints="1"/>
            </p:cNvSpPr>
            <p:nvPr>
              <p:custDataLst>
                <p:tags r:id="rId13"/>
              </p:custDataLst>
            </p:nvPr>
          </p:nvSpPr>
          <p:spPr bwMode="auto">
            <a:xfrm>
              <a:off x="242888" y="201613"/>
              <a:ext cx="407988" cy="406400"/>
            </a:xfrm>
            <a:custGeom>
              <a:avLst/>
              <a:gdLst>
                <a:gd name="T0" fmla="*/ 54 w 108"/>
                <a:gd name="T1" fmla="*/ 0 h 108"/>
                <a:gd name="T2" fmla="*/ 0 w 108"/>
                <a:gd name="T3" fmla="*/ 54 h 108"/>
                <a:gd name="T4" fmla="*/ 54 w 108"/>
                <a:gd name="T5" fmla="*/ 108 h 108"/>
                <a:gd name="T6" fmla="*/ 108 w 108"/>
                <a:gd name="T7" fmla="*/ 54 h 108"/>
                <a:gd name="T8" fmla="*/ 54 w 108"/>
                <a:gd name="T9" fmla="*/ 0 h 108"/>
                <a:gd name="T10" fmla="*/ 54 w 108"/>
                <a:gd name="T11" fmla="*/ 93 h 108"/>
                <a:gd name="T12" fmla="*/ 15 w 108"/>
                <a:gd name="T13" fmla="*/ 54 h 108"/>
                <a:gd name="T14" fmla="*/ 54 w 108"/>
                <a:gd name="T15" fmla="*/ 15 h 108"/>
                <a:gd name="T16" fmla="*/ 93 w 108"/>
                <a:gd name="T17" fmla="*/ 54 h 108"/>
                <a:gd name="T18" fmla="*/ 54 w 108"/>
                <a:gd name="T19" fmla="*/ 93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8" h="108">
                  <a:moveTo>
                    <a:pt x="54" y="0"/>
                  </a:moveTo>
                  <a:cubicBezTo>
                    <a:pt x="24" y="0"/>
                    <a:pt x="0" y="24"/>
                    <a:pt x="0" y="54"/>
                  </a:cubicBezTo>
                  <a:cubicBezTo>
                    <a:pt x="0" y="84"/>
                    <a:pt x="24" y="108"/>
                    <a:pt x="54" y="108"/>
                  </a:cubicBezTo>
                  <a:cubicBezTo>
                    <a:pt x="84" y="108"/>
                    <a:pt x="108" y="84"/>
                    <a:pt x="108" y="54"/>
                  </a:cubicBezTo>
                  <a:cubicBezTo>
                    <a:pt x="108" y="24"/>
                    <a:pt x="84" y="0"/>
                    <a:pt x="54" y="0"/>
                  </a:cubicBezTo>
                  <a:moveTo>
                    <a:pt x="54" y="93"/>
                  </a:moveTo>
                  <a:cubicBezTo>
                    <a:pt x="32" y="93"/>
                    <a:pt x="15" y="75"/>
                    <a:pt x="15" y="54"/>
                  </a:cubicBezTo>
                  <a:cubicBezTo>
                    <a:pt x="15" y="32"/>
                    <a:pt x="32" y="15"/>
                    <a:pt x="54" y="15"/>
                  </a:cubicBezTo>
                  <a:cubicBezTo>
                    <a:pt x="76" y="15"/>
                    <a:pt x="93" y="32"/>
                    <a:pt x="93" y="54"/>
                  </a:cubicBezTo>
                  <a:cubicBezTo>
                    <a:pt x="93" y="75"/>
                    <a:pt x="76" y="93"/>
                    <a:pt x="54" y="9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29A1C2"/>
                </a:solidFill>
                <a:latin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1" name="PA-矩形 10" descr="e7d195523061f1c0d318120d6aeaf1b6ccceb6ba3da59c0775C5DE19DDDEBC09ED96DBD9900D9848D623ECAD1D4904B78047D0015C22C8BE97228BE8B5BFF08FE7A3AE04126DA07312A96C0F69F9BAB7E9E8597F50CDD8B36B969D3E0B39F92A42A63FB80FAD5FDFB38E9C84773721319AB1FE65E76A20B6636CD8E6E3A9545D61E09C01DDC046FD">
            <a:extLst>
              <a:ext uri="{FF2B5EF4-FFF2-40B4-BE49-F238E27FC236}">
                <a16:creationId xmlns:a16="http://schemas.microsoft.com/office/drawing/2014/main" id="{3CE43D50-590F-7849-961E-1CEED59A58F2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6398346" y="2534113"/>
            <a:ext cx="215347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>
                <a:solidFill>
                  <a:srgbClr val="000000">
                    <a:lumMod val="50000"/>
                    <a:lumOff val="50000"/>
                  </a:srgb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ASYMPTOMATIC</a:t>
            </a:r>
          </a:p>
        </p:txBody>
      </p:sp>
      <p:grpSp>
        <p:nvGrpSpPr>
          <p:cNvPr id="19" name="PA-组合 18" descr="e7d195523061f1c0d318120d6aeaf1b6ccceb6ba3da59c0775C5DE19DDDEBC09ED96DBD9900D9848D623ECAD1D4904B78047D0015C22C8BE97228BE8B5BFF08FE7A3AE04126DA07312A96C0F69F9BAB79DCCB41FB05EF1DB6130236E82FFC765CA60B5FD98890387EADFB527016CC318D4B7808A827A85EAFBB833F7CD62DB76098BD06866373025">
            <a:extLst>
              <a:ext uri="{FF2B5EF4-FFF2-40B4-BE49-F238E27FC236}">
                <a16:creationId xmlns:a16="http://schemas.microsoft.com/office/drawing/2014/main" id="{4462E172-9366-495A-BBEE-4E9E0376395F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6955701" y="3396978"/>
            <a:ext cx="1147091" cy="894875"/>
            <a:chOff x="2388524" y="4711476"/>
            <a:chExt cx="1147091" cy="779457"/>
          </a:xfrm>
        </p:grpSpPr>
        <p:sp>
          <p:nvSpPr>
            <p:cNvPr id="12" name="PA-矩形 11" descr="e7d195523061f1c0d318120d6aeaf1b6ccceb6ba3da59c0775C5DE19DDDEBC09ED96DBD9900D9848D623ECAD1D4904B78047D0015C22C8BE97228BE8B5BFF08FE7A3AE04126DA07312A96C0F69F9BAB7E9E8597F50CDD8B36B969D3E0B39F92A42A63FB80FAD5FDFB38E9C84773721319AB1FE65E76A20B6636CD8E6E3A9545D61E09C01DDC046FD">
              <a:extLst>
                <a:ext uri="{FF2B5EF4-FFF2-40B4-BE49-F238E27FC236}">
                  <a16:creationId xmlns:a16="http://schemas.microsoft.com/office/drawing/2014/main" id="{27F9DED3-FCAF-274E-BAB2-289C5C428E4A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2475838" y="4711476"/>
              <a:ext cx="986267" cy="45573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800" b="1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 3+</a:t>
              </a:r>
              <a:endParaRPr lang="zh-CN" altLang="en-US" sz="2800" b="1" dirty="0">
                <a:solidFill>
                  <a:srgbClr val="000000">
                    <a:lumMod val="65000"/>
                    <a:lumOff val="35000"/>
                  </a:srgbClr>
                </a:solidFill>
                <a:latin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3" name="PA-矩形 12" descr="e7d195523061f1c0d318120d6aeaf1b6ccceb6ba3da59c0775C5DE19DDDEBC09ED96DBD9900D9848D623ECAD1D4904B78047D0015C22C8BE97228BE8B5BFF08FE7A3AE04126DA07312A96C0F69F9BAB7E9E8597F50CDD8B36B969D3E0B39F92A42A63FB80FAD5FDFB38E9C84773721319AB1FE65E76A20B6636CD8E6E3A9545D61E09C01DDC046FD">
              <a:extLst>
                <a:ext uri="{FF2B5EF4-FFF2-40B4-BE49-F238E27FC236}">
                  <a16:creationId xmlns:a16="http://schemas.microsoft.com/office/drawing/2014/main" id="{0CD95F77-78BF-6D4F-BB69-9DECDCD5663E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2388524" y="5090823"/>
              <a:ext cx="1147091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000" dirty="0">
                  <a:solidFill>
                    <a:srgbClr val="000000">
                      <a:lumMod val="50000"/>
                      <a:lumOff val="50000"/>
                    </a:srgb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HOURS</a:t>
              </a:r>
            </a:p>
          </p:txBody>
        </p:sp>
      </p:grpSp>
      <p:grpSp>
        <p:nvGrpSpPr>
          <p:cNvPr id="20" name="PA-组合 19" descr="e7d195523061f1c0d318120d6aeaf1b6ccceb6ba3da59c0775C5DE19DDDEBC09ED96DBD9900D9848D623ECAD1D4904B78047D0015C22C8BE97228BE8B5BFF08FE7A3AE04126DA07312A96C0F69F9BAB79DCCB41FB05EF1DB6130236E82FFC765CA60B5FD98890387EADFB527016CC318D4B7808A827A85EAFBB833F7CD62DB76098BD06866373025">
            <a:extLst>
              <a:ext uri="{FF2B5EF4-FFF2-40B4-BE49-F238E27FC236}">
                <a16:creationId xmlns:a16="http://schemas.microsoft.com/office/drawing/2014/main" id="{6062D49D-686B-4654-B62C-666BCA079116}"/>
              </a:ext>
            </a:extLst>
          </p:cNvPr>
          <p:cNvGrpSpPr/>
          <p:nvPr>
            <p:custDataLst>
              <p:tags r:id="rId5"/>
            </p:custDataLst>
          </p:nvPr>
        </p:nvGrpSpPr>
        <p:grpSpPr>
          <a:xfrm>
            <a:off x="6901538" y="4725166"/>
            <a:ext cx="1147091" cy="1087233"/>
            <a:chOff x="4336945" y="4711476"/>
            <a:chExt cx="810062" cy="1087233"/>
          </a:xfrm>
        </p:grpSpPr>
        <p:sp>
          <p:nvSpPr>
            <p:cNvPr id="14" name="PA-矩形 13" descr="e7d195523061f1c0d318120d6aeaf1b6ccceb6ba3da59c0775C5DE19DDDEBC09ED96DBD9900D9848D623ECAD1D4904B78047D0015C22C8BE97228BE8B5BFF08FE7A3AE04126DA07312A96C0F69F9BAB7E9E8597F50CDD8B36B969D3E0B39F92A42A63FB80FAD5FDFB38E9C84773721319AB1FE65E76A20B6636CD8E6E3A9545D61E09C01DDC046FD">
              <a:extLst>
                <a:ext uri="{FF2B5EF4-FFF2-40B4-BE49-F238E27FC236}">
                  <a16:creationId xmlns:a16="http://schemas.microsoft.com/office/drawing/2014/main" id="{FCFC9D4D-8FAA-B345-BF6B-6E78B3F28D3A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4336945" y="4711476"/>
              <a:ext cx="633026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b="1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Open Sans" panose="020B0606030504020204" pitchFamily="34" charset="0"/>
                  <a:cs typeface="Open Sans" panose="020B0606030504020204" pitchFamily="34" charset="0"/>
                </a:rPr>
                <a:t>   24</a:t>
              </a:r>
              <a:endParaRPr lang="zh-CN" altLang="en-US" sz="2800" b="1" dirty="0">
                <a:solidFill>
                  <a:srgbClr val="000000">
                    <a:lumMod val="65000"/>
                    <a:lumOff val="35000"/>
                  </a:srgbClr>
                </a:solidFill>
                <a:latin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5" name="PA-矩形 14" descr="e7d195523061f1c0d318120d6aeaf1b6ccceb6ba3da59c0775C5DE19DDDEBC09ED96DBD9900D9848D623ECAD1D4904B78047D0015C22C8BE97228BE8B5BFF08FE7A3AE04126DA07312A96C0F69F9BAB7E9E8597F50CDD8B36B969D3E0B39F92A42A63FB80FAD5FDFB38E9C84773721319AB1FE65E76A20B6636CD8E6E3A9545D61E09C01DDC046FD">
              <a:extLst>
                <a:ext uri="{FF2B5EF4-FFF2-40B4-BE49-F238E27FC236}">
                  <a16:creationId xmlns:a16="http://schemas.microsoft.com/office/drawing/2014/main" id="{8AB212CD-128E-C64A-A1AE-7030F3C19A42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>
              <a:off x="4375194" y="5090823"/>
              <a:ext cx="771813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000" dirty="0">
                  <a:solidFill>
                    <a:srgbClr val="000000">
                      <a:lumMod val="50000"/>
                      <a:lumOff val="50000"/>
                    </a:srgb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DAYS</a:t>
              </a:r>
            </a:p>
          </p:txBody>
        </p:sp>
      </p:grpSp>
      <p:sp>
        <p:nvSpPr>
          <p:cNvPr id="16" name="PA-任意多边形 10" descr="e7d195523061f1c0d318120d6aeaf1b6ccceb6ba3da59c0775C5DE19DDDEBC09ED96DBD9900D9848D623ECAD1D4904B78047D0015C22C8BE97228BE8B5BFF08FE7A3AE04126DA07312A96C0F69F9BAB79DCCB41FB05EF1DB6130236E82FFC765CA60B5FD98890387EADFB527016CC318D4B7808A827A85EAFBB833F7CD62DB76098BD06866373025">
            <a:extLst>
              <a:ext uri="{FF2B5EF4-FFF2-40B4-BE49-F238E27FC236}">
                <a16:creationId xmlns:a16="http://schemas.microsoft.com/office/drawing/2014/main" id="{1241741A-B52A-8341-9EC5-9DFDDF40821A}"/>
              </a:ext>
            </a:extLst>
          </p:cNvPr>
          <p:cNvSpPr>
            <a:spLocks noEditPoints="1"/>
          </p:cNvSpPr>
          <p:nvPr>
            <p:custDataLst>
              <p:tags r:id="rId6"/>
            </p:custDataLst>
          </p:nvPr>
        </p:nvSpPr>
        <p:spPr bwMode="auto">
          <a:xfrm>
            <a:off x="788524" y="3608168"/>
            <a:ext cx="601801" cy="601801"/>
          </a:xfrm>
          <a:custGeom>
            <a:avLst/>
            <a:gdLst>
              <a:gd name="T0" fmla="*/ 160 w 321"/>
              <a:gd name="T1" fmla="*/ 0 h 321"/>
              <a:gd name="T2" fmla="*/ 160 w 321"/>
              <a:gd name="T3" fmla="*/ 0 h 321"/>
              <a:gd name="T4" fmla="*/ 160 w 321"/>
              <a:gd name="T5" fmla="*/ 0 h 321"/>
              <a:gd name="T6" fmla="*/ 154 w 321"/>
              <a:gd name="T7" fmla="*/ 0 h 321"/>
              <a:gd name="T8" fmla="*/ 154 w 321"/>
              <a:gd name="T9" fmla="*/ 80 h 321"/>
              <a:gd name="T10" fmla="*/ 181 w 321"/>
              <a:gd name="T11" fmla="*/ 80 h 321"/>
              <a:gd name="T12" fmla="*/ 181 w 321"/>
              <a:gd name="T13" fmla="*/ 22 h 321"/>
              <a:gd name="T14" fmla="*/ 301 w 321"/>
              <a:gd name="T15" fmla="*/ 160 h 321"/>
              <a:gd name="T16" fmla="*/ 160 w 321"/>
              <a:gd name="T17" fmla="*/ 301 h 321"/>
              <a:gd name="T18" fmla="*/ 20 w 321"/>
              <a:gd name="T19" fmla="*/ 160 h 321"/>
              <a:gd name="T20" fmla="*/ 62 w 321"/>
              <a:gd name="T21" fmla="*/ 60 h 321"/>
              <a:gd name="T22" fmla="*/ 50 w 321"/>
              <a:gd name="T23" fmla="*/ 44 h 321"/>
              <a:gd name="T24" fmla="*/ 0 w 321"/>
              <a:gd name="T25" fmla="*/ 160 h 321"/>
              <a:gd name="T26" fmla="*/ 160 w 321"/>
              <a:gd name="T27" fmla="*/ 321 h 321"/>
              <a:gd name="T28" fmla="*/ 321 w 321"/>
              <a:gd name="T29" fmla="*/ 160 h 321"/>
              <a:gd name="T30" fmla="*/ 160 w 321"/>
              <a:gd name="T31" fmla="*/ 0 h 321"/>
              <a:gd name="T32" fmla="*/ 176 w 321"/>
              <a:gd name="T33" fmla="*/ 143 h 321"/>
              <a:gd name="T34" fmla="*/ 169 w 321"/>
              <a:gd name="T35" fmla="*/ 139 h 321"/>
              <a:gd name="T36" fmla="*/ 87 w 321"/>
              <a:gd name="T37" fmla="*/ 87 h 321"/>
              <a:gd name="T38" fmla="*/ 139 w 321"/>
              <a:gd name="T39" fmla="*/ 169 h 321"/>
              <a:gd name="T40" fmla="*/ 143 w 321"/>
              <a:gd name="T41" fmla="*/ 176 h 321"/>
              <a:gd name="T42" fmla="*/ 144 w 321"/>
              <a:gd name="T43" fmla="*/ 177 h 321"/>
              <a:gd name="T44" fmla="*/ 144 w 321"/>
              <a:gd name="T45" fmla="*/ 177 h 321"/>
              <a:gd name="T46" fmla="*/ 160 w 321"/>
              <a:gd name="T47" fmla="*/ 184 h 321"/>
              <a:gd name="T48" fmla="*/ 184 w 321"/>
              <a:gd name="T49" fmla="*/ 160 h 321"/>
              <a:gd name="T50" fmla="*/ 177 w 321"/>
              <a:gd name="T51" fmla="*/ 144 h 321"/>
              <a:gd name="T52" fmla="*/ 177 w 321"/>
              <a:gd name="T53" fmla="*/ 144 h 321"/>
              <a:gd name="T54" fmla="*/ 176 w 321"/>
              <a:gd name="T55" fmla="*/ 143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321" h="321">
                <a:moveTo>
                  <a:pt x="160" y="0"/>
                </a:moveTo>
                <a:cubicBezTo>
                  <a:pt x="160" y="0"/>
                  <a:pt x="160" y="0"/>
                  <a:pt x="160" y="0"/>
                </a:cubicBezTo>
                <a:cubicBezTo>
                  <a:pt x="160" y="0"/>
                  <a:pt x="160" y="0"/>
                  <a:pt x="160" y="0"/>
                </a:cubicBezTo>
                <a:cubicBezTo>
                  <a:pt x="154" y="0"/>
                  <a:pt x="154" y="0"/>
                  <a:pt x="154" y="0"/>
                </a:cubicBezTo>
                <a:cubicBezTo>
                  <a:pt x="154" y="80"/>
                  <a:pt x="154" y="80"/>
                  <a:pt x="154" y="80"/>
                </a:cubicBezTo>
                <a:cubicBezTo>
                  <a:pt x="181" y="80"/>
                  <a:pt x="181" y="80"/>
                  <a:pt x="181" y="80"/>
                </a:cubicBezTo>
                <a:cubicBezTo>
                  <a:pt x="181" y="22"/>
                  <a:pt x="181" y="22"/>
                  <a:pt x="181" y="22"/>
                </a:cubicBezTo>
                <a:cubicBezTo>
                  <a:pt x="249" y="31"/>
                  <a:pt x="301" y="90"/>
                  <a:pt x="301" y="160"/>
                </a:cubicBezTo>
                <a:cubicBezTo>
                  <a:pt x="301" y="238"/>
                  <a:pt x="238" y="301"/>
                  <a:pt x="160" y="301"/>
                </a:cubicBezTo>
                <a:cubicBezTo>
                  <a:pt x="83" y="301"/>
                  <a:pt x="20" y="238"/>
                  <a:pt x="20" y="160"/>
                </a:cubicBezTo>
                <a:cubicBezTo>
                  <a:pt x="20" y="121"/>
                  <a:pt x="36" y="86"/>
                  <a:pt x="62" y="60"/>
                </a:cubicBezTo>
                <a:cubicBezTo>
                  <a:pt x="50" y="44"/>
                  <a:pt x="50" y="44"/>
                  <a:pt x="50" y="44"/>
                </a:cubicBezTo>
                <a:cubicBezTo>
                  <a:pt x="19" y="74"/>
                  <a:pt x="0" y="115"/>
                  <a:pt x="0" y="160"/>
                </a:cubicBezTo>
                <a:cubicBezTo>
                  <a:pt x="0" y="249"/>
                  <a:pt x="72" y="321"/>
                  <a:pt x="160" y="321"/>
                </a:cubicBezTo>
                <a:cubicBezTo>
                  <a:pt x="249" y="321"/>
                  <a:pt x="321" y="249"/>
                  <a:pt x="321" y="160"/>
                </a:cubicBezTo>
                <a:cubicBezTo>
                  <a:pt x="321" y="72"/>
                  <a:pt x="249" y="0"/>
                  <a:pt x="160" y="0"/>
                </a:cubicBezTo>
                <a:close/>
                <a:moveTo>
                  <a:pt x="176" y="143"/>
                </a:moveTo>
                <a:cubicBezTo>
                  <a:pt x="174" y="141"/>
                  <a:pt x="172" y="140"/>
                  <a:pt x="169" y="139"/>
                </a:cubicBezTo>
                <a:cubicBezTo>
                  <a:pt x="87" y="87"/>
                  <a:pt x="87" y="87"/>
                  <a:pt x="87" y="87"/>
                </a:cubicBezTo>
                <a:cubicBezTo>
                  <a:pt x="139" y="169"/>
                  <a:pt x="139" y="169"/>
                  <a:pt x="139" y="169"/>
                </a:cubicBezTo>
                <a:cubicBezTo>
                  <a:pt x="140" y="172"/>
                  <a:pt x="141" y="174"/>
                  <a:pt x="143" y="176"/>
                </a:cubicBezTo>
                <a:cubicBezTo>
                  <a:pt x="144" y="177"/>
                  <a:pt x="144" y="177"/>
                  <a:pt x="144" y="177"/>
                </a:cubicBezTo>
                <a:cubicBezTo>
                  <a:pt x="144" y="177"/>
                  <a:pt x="144" y="177"/>
                  <a:pt x="144" y="177"/>
                </a:cubicBezTo>
                <a:cubicBezTo>
                  <a:pt x="148" y="181"/>
                  <a:pt x="154" y="184"/>
                  <a:pt x="160" y="184"/>
                </a:cubicBezTo>
                <a:cubicBezTo>
                  <a:pt x="173" y="184"/>
                  <a:pt x="184" y="173"/>
                  <a:pt x="184" y="160"/>
                </a:cubicBezTo>
                <a:cubicBezTo>
                  <a:pt x="184" y="154"/>
                  <a:pt x="181" y="148"/>
                  <a:pt x="177" y="144"/>
                </a:cubicBezTo>
                <a:cubicBezTo>
                  <a:pt x="177" y="144"/>
                  <a:pt x="177" y="144"/>
                  <a:pt x="177" y="144"/>
                </a:cubicBezTo>
                <a:lnTo>
                  <a:pt x="176" y="143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rgbClr val="29A1C2"/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7" name="PA-任意多边形 14" descr="e7d195523061f1c0d318120d6aeaf1b6ccceb6ba3da59c0775C5DE19DDDEBC09ED96DBD9900D9848D623ECAD1D4904B78047D0015C22C8BE97228BE8B5BFF08FE7A3AE04126DA07312A96C0F69F9BAB79DCCB41FB05EF1DB6130236E82FFC765CA60B5FD98890387EADFB527016CC318D4B7808A827A85EAFBB833F7CD62DB76098BD06866373025">
            <a:extLst>
              <a:ext uri="{FF2B5EF4-FFF2-40B4-BE49-F238E27FC236}">
                <a16:creationId xmlns:a16="http://schemas.microsoft.com/office/drawing/2014/main" id="{02713F06-BC47-E94A-9022-8E42C990446D}"/>
              </a:ext>
            </a:extLst>
          </p:cNvPr>
          <p:cNvSpPr>
            <a:spLocks noEditPoints="1"/>
          </p:cNvSpPr>
          <p:nvPr>
            <p:custDataLst>
              <p:tags r:id="rId7"/>
            </p:custDataLst>
          </p:nvPr>
        </p:nvSpPr>
        <p:spPr bwMode="auto">
          <a:xfrm>
            <a:off x="732057" y="4745563"/>
            <a:ext cx="769003" cy="769002"/>
          </a:xfrm>
          <a:custGeom>
            <a:avLst/>
            <a:gdLst>
              <a:gd name="T0" fmla="*/ 13 w 382"/>
              <a:gd name="T1" fmla="*/ 179 h 382"/>
              <a:gd name="T2" fmla="*/ 13 w 382"/>
              <a:gd name="T3" fmla="*/ 204 h 382"/>
              <a:gd name="T4" fmla="*/ 60 w 382"/>
              <a:gd name="T5" fmla="*/ 191 h 382"/>
              <a:gd name="T6" fmla="*/ 91 w 382"/>
              <a:gd name="T7" fmla="*/ 91 h 382"/>
              <a:gd name="T8" fmla="*/ 68 w 382"/>
              <a:gd name="T9" fmla="*/ 48 h 382"/>
              <a:gd name="T10" fmla="*/ 50 w 382"/>
              <a:gd name="T11" fmla="*/ 66 h 382"/>
              <a:gd name="T12" fmla="*/ 91 w 382"/>
              <a:gd name="T13" fmla="*/ 91 h 382"/>
              <a:gd name="T14" fmla="*/ 180 w 382"/>
              <a:gd name="T15" fmla="*/ 358 h 382"/>
              <a:gd name="T16" fmla="*/ 180 w 382"/>
              <a:gd name="T17" fmla="*/ 382 h 382"/>
              <a:gd name="T18" fmla="*/ 215 w 382"/>
              <a:gd name="T19" fmla="*/ 370 h 382"/>
              <a:gd name="T20" fmla="*/ 369 w 382"/>
              <a:gd name="T21" fmla="*/ 179 h 382"/>
              <a:gd name="T22" fmla="*/ 322 w 382"/>
              <a:gd name="T23" fmla="*/ 192 h 382"/>
              <a:gd name="T24" fmla="*/ 369 w 382"/>
              <a:gd name="T25" fmla="*/ 205 h 382"/>
              <a:gd name="T26" fmla="*/ 369 w 382"/>
              <a:gd name="T27" fmla="*/ 179 h 382"/>
              <a:gd name="T28" fmla="*/ 74 w 382"/>
              <a:gd name="T29" fmla="*/ 193 h 382"/>
              <a:gd name="T30" fmla="*/ 142 w 382"/>
              <a:gd name="T31" fmla="*/ 330 h 382"/>
              <a:gd name="T32" fmla="*/ 155 w 382"/>
              <a:gd name="T33" fmla="*/ 342 h 382"/>
              <a:gd name="T34" fmla="*/ 226 w 382"/>
              <a:gd name="T35" fmla="*/ 342 h 382"/>
              <a:gd name="T36" fmla="*/ 240 w 382"/>
              <a:gd name="T37" fmla="*/ 330 h 382"/>
              <a:gd name="T38" fmla="*/ 308 w 382"/>
              <a:gd name="T39" fmla="*/ 193 h 382"/>
              <a:gd name="T40" fmla="*/ 214 w 382"/>
              <a:gd name="T41" fmla="*/ 277 h 382"/>
              <a:gd name="T42" fmla="*/ 214 w 382"/>
              <a:gd name="T43" fmla="*/ 310 h 382"/>
              <a:gd name="T44" fmla="*/ 168 w 382"/>
              <a:gd name="T45" fmla="*/ 318 h 382"/>
              <a:gd name="T46" fmla="*/ 167 w 382"/>
              <a:gd name="T47" fmla="*/ 307 h 382"/>
              <a:gd name="T48" fmla="*/ 103 w 382"/>
              <a:gd name="T49" fmla="*/ 193 h 382"/>
              <a:gd name="T50" fmla="*/ 279 w 382"/>
              <a:gd name="T51" fmla="*/ 193 h 382"/>
              <a:gd name="T52" fmla="*/ 334 w 382"/>
              <a:gd name="T53" fmla="*/ 48 h 382"/>
              <a:gd name="T54" fmla="*/ 292 w 382"/>
              <a:gd name="T55" fmla="*/ 72 h 382"/>
              <a:gd name="T56" fmla="*/ 310 w 382"/>
              <a:gd name="T57" fmla="*/ 90 h 382"/>
              <a:gd name="T58" fmla="*/ 334 w 382"/>
              <a:gd name="T59" fmla="*/ 48 h 382"/>
              <a:gd name="T60" fmla="*/ 204 w 382"/>
              <a:gd name="T61" fmla="*/ 47 h 382"/>
              <a:gd name="T62" fmla="*/ 191 w 382"/>
              <a:gd name="T63" fmla="*/ 0 h 382"/>
              <a:gd name="T64" fmla="*/ 178 w 382"/>
              <a:gd name="T65" fmla="*/ 47 h 3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382" h="382">
                <a:moveTo>
                  <a:pt x="47" y="179"/>
                </a:moveTo>
                <a:cubicBezTo>
                  <a:pt x="13" y="179"/>
                  <a:pt x="13" y="179"/>
                  <a:pt x="13" y="179"/>
                </a:cubicBezTo>
                <a:cubicBezTo>
                  <a:pt x="6" y="179"/>
                  <a:pt x="0" y="184"/>
                  <a:pt x="0" y="191"/>
                </a:cubicBezTo>
                <a:cubicBezTo>
                  <a:pt x="0" y="199"/>
                  <a:pt x="6" y="204"/>
                  <a:pt x="13" y="204"/>
                </a:cubicBezTo>
                <a:cubicBezTo>
                  <a:pt x="47" y="204"/>
                  <a:pt x="47" y="204"/>
                  <a:pt x="47" y="204"/>
                </a:cubicBezTo>
                <a:cubicBezTo>
                  <a:pt x="54" y="204"/>
                  <a:pt x="60" y="199"/>
                  <a:pt x="60" y="191"/>
                </a:cubicBezTo>
                <a:cubicBezTo>
                  <a:pt x="60" y="184"/>
                  <a:pt x="54" y="179"/>
                  <a:pt x="47" y="179"/>
                </a:cubicBezTo>
                <a:close/>
                <a:moveTo>
                  <a:pt x="91" y="91"/>
                </a:moveTo>
                <a:cubicBezTo>
                  <a:pt x="96" y="86"/>
                  <a:pt x="96" y="78"/>
                  <a:pt x="92" y="73"/>
                </a:cubicBezTo>
                <a:cubicBezTo>
                  <a:pt x="68" y="48"/>
                  <a:pt x="68" y="48"/>
                  <a:pt x="68" y="48"/>
                </a:cubicBezTo>
                <a:cubicBezTo>
                  <a:pt x="63" y="43"/>
                  <a:pt x="55" y="43"/>
                  <a:pt x="50" y="48"/>
                </a:cubicBezTo>
                <a:cubicBezTo>
                  <a:pt x="45" y="53"/>
                  <a:pt x="45" y="61"/>
                  <a:pt x="50" y="66"/>
                </a:cubicBezTo>
                <a:cubicBezTo>
                  <a:pt x="73" y="91"/>
                  <a:pt x="73" y="91"/>
                  <a:pt x="73" y="91"/>
                </a:cubicBezTo>
                <a:cubicBezTo>
                  <a:pt x="78" y="96"/>
                  <a:pt x="86" y="96"/>
                  <a:pt x="91" y="91"/>
                </a:cubicBezTo>
                <a:close/>
                <a:moveTo>
                  <a:pt x="203" y="358"/>
                </a:moveTo>
                <a:cubicBezTo>
                  <a:pt x="180" y="358"/>
                  <a:pt x="180" y="358"/>
                  <a:pt x="180" y="358"/>
                </a:cubicBezTo>
                <a:cubicBezTo>
                  <a:pt x="173" y="358"/>
                  <a:pt x="167" y="363"/>
                  <a:pt x="167" y="370"/>
                </a:cubicBezTo>
                <a:cubicBezTo>
                  <a:pt x="167" y="377"/>
                  <a:pt x="173" y="382"/>
                  <a:pt x="180" y="382"/>
                </a:cubicBezTo>
                <a:cubicBezTo>
                  <a:pt x="203" y="382"/>
                  <a:pt x="203" y="382"/>
                  <a:pt x="203" y="382"/>
                </a:cubicBezTo>
                <a:cubicBezTo>
                  <a:pt x="210" y="382"/>
                  <a:pt x="215" y="377"/>
                  <a:pt x="215" y="370"/>
                </a:cubicBezTo>
                <a:cubicBezTo>
                  <a:pt x="215" y="363"/>
                  <a:pt x="210" y="358"/>
                  <a:pt x="203" y="358"/>
                </a:cubicBezTo>
                <a:close/>
                <a:moveTo>
                  <a:pt x="369" y="179"/>
                </a:moveTo>
                <a:cubicBezTo>
                  <a:pt x="335" y="179"/>
                  <a:pt x="335" y="179"/>
                  <a:pt x="335" y="179"/>
                </a:cubicBezTo>
                <a:cubicBezTo>
                  <a:pt x="328" y="179"/>
                  <a:pt x="322" y="185"/>
                  <a:pt x="322" y="192"/>
                </a:cubicBezTo>
                <a:cubicBezTo>
                  <a:pt x="322" y="199"/>
                  <a:pt x="328" y="205"/>
                  <a:pt x="335" y="205"/>
                </a:cubicBezTo>
                <a:cubicBezTo>
                  <a:pt x="369" y="205"/>
                  <a:pt x="369" y="205"/>
                  <a:pt x="369" y="205"/>
                </a:cubicBezTo>
                <a:cubicBezTo>
                  <a:pt x="376" y="205"/>
                  <a:pt x="382" y="199"/>
                  <a:pt x="382" y="192"/>
                </a:cubicBezTo>
                <a:cubicBezTo>
                  <a:pt x="382" y="185"/>
                  <a:pt x="376" y="179"/>
                  <a:pt x="369" y="179"/>
                </a:cubicBezTo>
                <a:close/>
                <a:moveTo>
                  <a:pt x="191" y="72"/>
                </a:moveTo>
                <a:cubicBezTo>
                  <a:pt x="127" y="72"/>
                  <a:pt x="74" y="128"/>
                  <a:pt x="74" y="193"/>
                </a:cubicBezTo>
                <a:cubicBezTo>
                  <a:pt x="74" y="239"/>
                  <a:pt x="102" y="280"/>
                  <a:pt x="142" y="298"/>
                </a:cubicBezTo>
                <a:cubicBezTo>
                  <a:pt x="142" y="330"/>
                  <a:pt x="142" y="330"/>
                  <a:pt x="142" y="330"/>
                </a:cubicBezTo>
                <a:cubicBezTo>
                  <a:pt x="142" y="336"/>
                  <a:pt x="148" y="342"/>
                  <a:pt x="155" y="342"/>
                </a:cubicBezTo>
                <a:cubicBezTo>
                  <a:pt x="155" y="342"/>
                  <a:pt x="155" y="342"/>
                  <a:pt x="155" y="342"/>
                </a:cubicBezTo>
                <a:cubicBezTo>
                  <a:pt x="156" y="342"/>
                  <a:pt x="156" y="342"/>
                  <a:pt x="156" y="342"/>
                </a:cubicBezTo>
                <a:cubicBezTo>
                  <a:pt x="226" y="342"/>
                  <a:pt x="226" y="342"/>
                  <a:pt x="226" y="342"/>
                </a:cubicBezTo>
                <a:cubicBezTo>
                  <a:pt x="228" y="342"/>
                  <a:pt x="230" y="341"/>
                  <a:pt x="232" y="340"/>
                </a:cubicBezTo>
                <a:cubicBezTo>
                  <a:pt x="237" y="339"/>
                  <a:pt x="240" y="335"/>
                  <a:pt x="240" y="330"/>
                </a:cubicBezTo>
                <a:cubicBezTo>
                  <a:pt x="240" y="299"/>
                  <a:pt x="240" y="299"/>
                  <a:pt x="240" y="299"/>
                </a:cubicBezTo>
                <a:cubicBezTo>
                  <a:pt x="280" y="280"/>
                  <a:pt x="308" y="240"/>
                  <a:pt x="308" y="193"/>
                </a:cubicBezTo>
                <a:cubicBezTo>
                  <a:pt x="308" y="128"/>
                  <a:pt x="256" y="72"/>
                  <a:pt x="191" y="72"/>
                </a:cubicBezTo>
                <a:close/>
                <a:moveTo>
                  <a:pt x="214" y="277"/>
                </a:moveTo>
                <a:cubicBezTo>
                  <a:pt x="214" y="307"/>
                  <a:pt x="214" y="307"/>
                  <a:pt x="214" y="307"/>
                </a:cubicBezTo>
                <a:cubicBezTo>
                  <a:pt x="214" y="308"/>
                  <a:pt x="214" y="310"/>
                  <a:pt x="214" y="310"/>
                </a:cubicBezTo>
                <a:cubicBezTo>
                  <a:pt x="214" y="318"/>
                  <a:pt x="214" y="318"/>
                  <a:pt x="214" y="318"/>
                </a:cubicBezTo>
                <a:cubicBezTo>
                  <a:pt x="168" y="318"/>
                  <a:pt x="168" y="318"/>
                  <a:pt x="168" y="318"/>
                </a:cubicBezTo>
                <a:cubicBezTo>
                  <a:pt x="168" y="311"/>
                  <a:pt x="168" y="311"/>
                  <a:pt x="168" y="311"/>
                </a:cubicBezTo>
                <a:cubicBezTo>
                  <a:pt x="167" y="310"/>
                  <a:pt x="167" y="309"/>
                  <a:pt x="167" y="307"/>
                </a:cubicBezTo>
                <a:cubicBezTo>
                  <a:pt x="167" y="277"/>
                  <a:pt x="167" y="277"/>
                  <a:pt x="167" y="277"/>
                </a:cubicBezTo>
                <a:cubicBezTo>
                  <a:pt x="130" y="267"/>
                  <a:pt x="103" y="233"/>
                  <a:pt x="103" y="193"/>
                </a:cubicBezTo>
                <a:cubicBezTo>
                  <a:pt x="103" y="144"/>
                  <a:pt x="142" y="101"/>
                  <a:pt x="191" y="101"/>
                </a:cubicBezTo>
                <a:cubicBezTo>
                  <a:pt x="240" y="101"/>
                  <a:pt x="279" y="144"/>
                  <a:pt x="279" y="193"/>
                </a:cubicBezTo>
                <a:cubicBezTo>
                  <a:pt x="279" y="233"/>
                  <a:pt x="252" y="267"/>
                  <a:pt x="214" y="277"/>
                </a:cubicBezTo>
                <a:close/>
                <a:moveTo>
                  <a:pt x="334" y="48"/>
                </a:moveTo>
                <a:cubicBezTo>
                  <a:pt x="329" y="43"/>
                  <a:pt x="321" y="43"/>
                  <a:pt x="316" y="48"/>
                </a:cubicBezTo>
                <a:cubicBezTo>
                  <a:pt x="292" y="72"/>
                  <a:pt x="292" y="72"/>
                  <a:pt x="292" y="72"/>
                </a:cubicBezTo>
                <a:cubicBezTo>
                  <a:pt x="287" y="77"/>
                  <a:pt x="287" y="85"/>
                  <a:pt x="292" y="90"/>
                </a:cubicBezTo>
                <a:cubicBezTo>
                  <a:pt x="297" y="95"/>
                  <a:pt x="305" y="95"/>
                  <a:pt x="310" y="90"/>
                </a:cubicBezTo>
                <a:cubicBezTo>
                  <a:pt x="334" y="66"/>
                  <a:pt x="334" y="66"/>
                  <a:pt x="334" y="66"/>
                </a:cubicBezTo>
                <a:cubicBezTo>
                  <a:pt x="339" y="61"/>
                  <a:pt x="339" y="53"/>
                  <a:pt x="334" y="48"/>
                </a:cubicBezTo>
                <a:close/>
                <a:moveTo>
                  <a:pt x="191" y="60"/>
                </a:moveTo>
                <a:cubicBezTo>
                  <a:pt x="198" y="60"/>
                  <a:pt x="204" y="54"/>
                  <a:pt x="204" y="47"/>
                </a:cubicBezTo>
                <a:cubicBezTo>
                  <a:pt x="204" y="13"/>
                  <a:pt x="204" y="13"/>
                  <a:pt x="204" y="13"/>
                </a:cubicBezTo>
                <a:cubicBezTo>
                  <a:pt x="204" y="6"/>
                  <a:pt x="198" y="0"/>
                  <a:pt x="191" y="0"/>
                </a:cubicBezTo>
                <a:cubicBezTo>
                  <a:pt x="184" y="0"/>
                  <a:pt x="178" y="6"/>
                  <a:pt x="178" y="13"/>
                </a:cubicBezTo>
                <a:cubicBezTo>
                  <a:pt x="178" y="47"/>
                  <a:pt x="178" y="47"/>
                  <a:pt x="178" y="47"/>
                </a:cubicBezTo>
                <a:cubicBezTo>
                  <a:pt x="178" y="54"/>
                  <a:pt x="184" y="60"/>
                  <a:pt x="191" y="6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rgbClr val="29A1C2"/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1" name="e7d195523061f1c0" descr="e7d195523061f1c0d318120d6aeaf1b6ccceb6ba3da59c0775C5DE19DDDEBC09ED96DBD9900D9848D623ECAD1D4904B78047D0015C22C8BE97228BE8B5BFF08FE7A3AE04126DA07312A96C0F69F9BAB79DCCB41FB05EF1DB6130236E82FFC765CA60B5FD98890387EADFB527016CC318D4B7808A827A85EAFBB833F7CD62DB76098BD06866373025" hidden="1"/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solidFill>
                  <a:srgbClr val="000000"/>
                </a:solidFill>
              </a:rPr>
              <a:t>e7d195523061f1c0d318120d6aeaf1b6ccceb6ba3da59c0775C5DE19DDDEBC09ED96DBD9900D9848D623ECAD1D4904B78047D0015C22C8BE97228BE8B5BFF08FE7A3AE04126DA07312A96C0F69F9BAB79DCCB41FB05EF1DB6130236E82FFC765CA60B5FD98890387EADFB527016CC318D4B7808A827A85EAFBB833F7CD62DB76098BD06866373025</a:t>
            </a:r>
            <a:endParaRPr lang="zh-CN" altLang="en-US" sz="100">
              <a:solidFill>
                <a:srgbClr val="00000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F0B29F3-4044-4816-B993-BE5BFA11A9BD}"/>
              </a:ext>
            </a:extLst>
          </p:cNvPr>
          <p:cNvSpPr txBox="1"/>
          <p:nvPr/>
        </p:nvSpPr>
        <p:spPr>
          <a:xfrm>
            <a:off x="679128" y="1112619"/>
            <a:ext cx="85535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New England Journal of Medicine study: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EEB4F62-4CD3-4DA8-8413-DE79D798913D}"/>
              </a:ext>
            </a:extLst>
          </p:cNvPr>
          <p:cNvSpPr txBox="1"/>
          <p:nvPr/>
        </p:nvSpPr>
        <p:spPr>
          <a:xfrm>
            <a:off x="139258" y="6546599"/>
            <a:ext cx="715251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hlinkClick r:id="rId15"/>
              </a:rPr>
              <a:t>https://jamanetwork.com/journals/jama/fullarticle/2762510</a:t>
            </a:r>
            <a:endParaRPr lang="en-US" sz="105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6C2113C-10CE-4843-AFB0-72337E42374E}"/>
              </a:ext>
            </a:extLst>
          </p:cNvPr>
          <p:cNvSpPr/>
          <p:nvPr/>
        </p:nvSpPr>
        <p:spPr>
          <a:xfrm>
            <a:off x="1629615" y="2245872"/>
            <a:ext cx="468589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-------------</a:t>
            </a:r>
            <a:endParaRPr lang="en-US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F31E916-CDFD-4536-8864-8615D74D1AA8}"/>
              </a:ext>
            </a:extLst>
          </p:cNvPr>
          <p:cNvSpPr/>
          <p:nvPr/>
        </p:nvSpPr>
        <p:spPr>
          <a:xfrm>
            <a:off x="1934415" y="4646254"/>
            <a:ext cx="468589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-------------</a:t>
            </a:r>
            <a:endParaRPr lang="en-US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2A0D2C0-2294-4D8A-8CA1-BB13C672388E}"/>
              </a:ext>
            </a:extLst>
          </p:cNvPr>
          <p:cNvSpPr/>
          <p:nvPr/>
        </p:nvSpPr>
        <p:spPr>
          <a:xfrm>
            <a:off x="1918689" y="3387534"/>
            <a:ext cx="468589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-------------</a:t>
            </a:r>
            <a:endParaRPr lang="en-US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62698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29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0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32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44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1" grpId="0"/>
      <p:bldP spid="16" grpId="0" animBg="1" autoUpdateAnimBg="0"/>
      <p:bldP spid="25" grpId="0"/>
      <p:bldP spid="26" grpId="0"/>
      <p:bldP spid="2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A-平行四边形 3" descr="e7d195523061f1c0d318120d6aeaf1b6ccceb6ba3da59c0775C5DE19DDDEBC09ED96DBD9900D9848D623ECAD1D4904B78047D0015C22C8BE97228BE8B5BFF08FE7A3AE04126DA07312A96C0F69F9BAB79DCCB41FB05EF1DB6130236E82FFC765CA60B5FD98890387EADFB527016CC318D4B7808A827A85EAFBB833F7CD62DB76098BD06866373025">
            <a:extLst>
              <a:ext uri="{FF2B5EF4-FFF2-40B4-BE49-F238E27FC236}">
                <a16:creationId xmlns:a16="http://schemas.microsoft.com/office/drawing/2014/main" id="{83DAE94E-8DF6-41CC-A049-0AD8B66121D2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 rot="16002986">
            <a:off x="2402060" y="2092561"/>
            <a:ext cx="1557756" cy="6858000"/>
          </a:xfrm>
          <a:prstGeom prst="parallelogram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F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AB797C-3DC7-4EC2-BECF-2ED22F3FFB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85665" y="2731340"/>
            <a:ext cx="3758743" cy="307635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58C3CBA-FE77-465F-AB62-B19C3E57C35D}"/>
              </a:ext>
            </a:extLst>
          </p:cNvPr>
          <p:cNvSpPr txBox="1"/>
          <p:nvPr/>
        </p:nvSpPr>
        <p:spPr>
          <a:xfrm>
            <a:off x="1385968" y="240268"/>
            <a:ext cx="5244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Vigorous testing routines and self-quarantining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454C8C4-724A-4914-A169-E91CABA4C4D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-9713" t="1448" r="-21199" b="-1448"/>
          <a:stretch/>
        </p:blipFill>
        <p:spPr>
          <a:xfrm>
            <a:off x="-335835" y="2091407"/>
            <a:ext cx="4343984" cy="303616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E5468B5-D363-4CCD-A62A-671586359E38}"/>
              </a:ext>
            </a:extLst>
          </p:cNvPr>
          <p:cNvSpPr txBox="1"/>
          <p:nvPr/>
        </p:nvSpPr>
        <p:spPr>
          <a:xfrm>
            <a:off x="-1227" y="6279511"/>
            <a:ext cx="68271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1. </a:t>
            </a:r>
            <a:r>
              <a:rPr lang="en-US" sz="800" dirty="0">
                <a:hlinkClick r:id="rId9"/>
              </a:rPr>
              <a:t>https://voiceofoc.org/2020/05/orange-county-residents-protest-gov-newsoms-beach-closure-as-coronavirus-cases-increase/</a:t>
            </a:r>
            <a:endParaRPr lang="en-US" sz="800" dirty="0"/>
          </a:p>
          <a:p>
            <a:r>
              <a:rPr lang="en-US" sz="800" dirty="0"/>
              <a:t>2. </a:t>
            </a:r>
            <a:r>
              <a:rPr lang="en-US" sz="800" dirty="0">
                <a:hlinkClick r:id="rId10"/>
              </a:rPr>
              <a:t>https://www.latimes.com/california/story/2020-04-20/protesters-demand-california-stay-at-home-rules-end-heres-how-that-could-happen</a:t>
            </a:r>
            <a:endParaRPr lang="en-US" sz="800" dirty="0"/>
          </a:p>
          <a:p>
            <a:r>
              <a:rPr lang="en-US" sz="800" dirty="0"/>
              <a:t>3. </a:t>
            </a:r>
            <a:r>
              <a:rPr lang="en-US" sz="800" dirty="0">
                <a:hlinkClick r:id="rId11"/>
              </a:rPr>
              <a:t>https://www.usnews.com/news/top-news/articles/2020-04-24/protesters-demand-wisconsin-governor-to-reopen-state-as-coronavirus-cases-rise</a:t>
            </a:r>
            <a:endParaRPr lang="en-US" sz="800" dirty="0"/>
          </a:p>
          <a:p>
            <a:r>
              <a:rPr lang="en-US" sz="800" dirty="0"/>
              <a:t>4. </a:t>
            </a:r>
            <a:r>
              <a:rPr lang="en-US" sz="800" dirty="0">
                <a:hlinkClick r:id="rId12"/>
              </a:rPr>
              <a:t>https://www.sacbee.com/news/politics-government/capitol-alert/article242086031.html</a:t>
            </a:r>
            <a:endParaRPr lang="en-US" sz="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7840CC5-7816-448E-95F2-1F6C470DF5A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642578" y="1724634"/>
            <a:ext cx="5481959" cy="38317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3F48E0A-7098-4DA6-87CA-6BF0127D1C6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627188" y="4299550"/>
            <a:ext cx="4564812" cy="258332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6A5DBAB-B517-4C30-85EC-5C53B096A90C}"/>
              </a:ext>
            </a:extLst>
          </p:cNvPr>
          <p:cNvSpPr txBox="1"/>
          <p:nvPr/>
        </p:nvSpPr>
        <p:spPr>
          <a:xfrm>
            <a:off x="1084274" y="4287920"/>
            <a:ext cx="24237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49B17A4-CD76-4876-A836-3204294E7A7A}"/>
              </a:ext>
            </a:extLst>
          </p:cNvPr>
          <p:cNvSpPr/>
          <p:nvPr/>
        </p:nvSpPr>
        <p:spPr>
          <a:xfrm>
            <a:off x="3088759" y="5541488"/>
            <a:ext cx="253596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/>
              <a:t>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DEA39AE-A614-4709-AD6D-233B7B7979B2}"/>
              </a:ext>
            </a:extLst>
          </p:cNvPr>
          <p:cNvSpPr/>
          <p:nvPr/>
        </p:nvSpPr>
        <p:spPr>
          <a:xfrm>
            <a:off x="6621735" y="2029382"/>
            <a:ext cx="253596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/>
              <a:t>3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AC6A1AB-700E-483B-AAE2-7346809C8E48}"/>
              </a:ext>
            </a:extLst>
          </p:cNvPr>
          <p:cNvSpPr/>
          <p:nvPr/>
        </p:nvSpPr>
        <p:spPr>
          <a:xfrm>
            <a:off x="7627188" y="6473728"/>
            <a:ext cx="34997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4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FCE472F-821E-41CB-B088-14C5345E63AC}"/>
              </a:ext>
            </a:extLst>
          </p:cNvPr>
          <p:cNvSpPr/>
          <p:nvPr/>
        </p:nvSpPr>
        <p:spPr>
          <a:xfrm>
            <a:off x="1323182" y="4821607"/>
            <a:ext cx="253596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/>
              <a:t>1</a:t>
            </a:r>
          </a:p>
        </p:txBody>
      </p:sp>
      <p:sp>
        <p:nvSpPr>
          <p:cNvPr id="13" name="PA_任意多边形 5" descr="e7d195523061f1c0d318120d6aeaf1b6ccceb6ba3da59c0775C5DE19DDDEBC09ED96DBD9900D9848D623ECAD1D4904B78047D0015C22C8BE97228BE8B5BFF08FE7A3AE04126DA07312A96C0F69F9BAB79DCCB41FB05EF1DB6130236E82FFC765CA60B5FD98890387EADFB527016CC318D4B7808A827A85EAFBB833F7CD62DB76098BD06866373025">
            <a:extLst>
              <a:ext uri="{FF2B5EF4-FFF2-40B4-BE49-F238E27FC236}">
                <a16:creationId xmlns:a16="http://schemas.microsoft.com/office/drawing/2014/main" id="{9E861AF2-2F8B-4ECF-AB98-7125888B0EDE}"/>
              </a:ext>
            </a:extLst>
          </p:cNvPr>
          <p:cNvSpPr>
            <a:spLocks noEditPoints="1"/>
          </p:cNvSpPr>
          <p:nvPr>
            <p:custDataLst>
              <p:tags r:id="rId2"/>
            </p:custDataLst>
          </p:nvPr>
        </p:nvSpPr>
        <p:spPr bwMode="auto">
          <a:xfrm>
            <a:off x="2721844" y="939470"/>
            <a:ext cx="493713" cy="554038"/>
          </a:xfrm>
          <a:custGeom>
            <a:avLst/>
            <a:gdLst>
              <a:gd name="T0" fmla="*/ 152 w 309"/>
              <a:gd name="T1" fmla="*/ 215 h 350"/>
              <a:gd name="T2" fmla="*/ 260 w 309"/>
              <a:gd name="T3" fmla="*/ 107 h 350"/>
              <a:gd name="T4" fmla="*/ 152 w 309"/>
              <a:gd name="T5" fmla="*/ 0 h 350"/>
              <a:gd name="T6" fmla="*/ 45 w 309"/>
              <a:gd name="T7" fmla="*/ 107 h 350"/>
              <a:gd name="T8" fmla="*/ 45 w 309"/>
              <a:gd name="T9" fmla="*/ 107 h 350"/>
              <a:gd name="T10" fmla="*/ 152 w 309"/>
              <a:gd name="T11" fmla="*/ 215 h 350"/>
              <a:gd name="T12" fmla="*/ 152 w 309"/>
              <a:gd name="T13" fmla="*/ 26 h 350"/>
              <a:gd name="T14" fmla="*/ 234 w 309"/>
              <a:gd name="T15" fmla="*/ 107 h 350"/>
              <a:gd name="T16" fmla="*/ 152 w 309"/>
              <a:gd name="T17" fmla="*/ 189 h 350"/>
              <a:gd name="T18" fmla="*/ 71 w 309"/>
              <a:gd name="T19" fmla="*/ 107 h 350"/>
              <a:gd name="T20" fmla="*/ 71 w 309"/>
              <a:gd name="T21" fmla="*/ 107 h 350"/>
              <a:gd name="T22" fmla="*/ 152 w 309"/>
              <a:gd name="T23" fmla="*/ 26 h 350"/>
              <a:gd name="T24" fmla="*/ 202 w 309"/>
              <a:gd name="T25" fmla="*/ 230 h 350"/>
              <a:gd name="T26" fmla="*/ 108 w 309"/>
              <a:gd name="T27" fmla="*/ 230 h 350"/>
              <a:gd name="T28" fmla="*/ 0 w 309"/>
              <a:gd name="T29" fmla="*/ 337 h 350"/>
              <a:gd name="T30" fmla="*/ 0 w 309"/>
              <a:gd name="T31" fmla="*/ 350 h 350"/>
              <a:gd name="T32" fmla="*/ 309 w 309"/>
              <a:gd name="T33" fmla="*/ 350 h 350"/>
              <a:gd name="T34" fmla="*/ 309 w 309"/>
              <a:gd name="T35" fmla="*/ 337 h 350"/>
              <a:gd name="T36" fmla="*/ 203 w 309"/>
              <a:gd name="T37" fmla="*/ 230 h 350"/>
              <a:gd name="T38" fmla="*/ 202 w 309"/>
              <a:gd name="T39" fmla="*/ 230 h 350"/>
              <a:gd name="T40" fmla="*/ 27 w 309"/>
              <a:gd name="T41" fmla="*/ 323 h 350"/>
              <a:gd name="T42" fmla="*/ 108 w 309"/>
              <a:gd name="T43" fmla="*/ 255 h 350"/>
              <a:gd name="T44" fmla="*/ 202 w 309"/>
              <a:gd name="T45" fmla="*/ 255 h 350"/>
              <a:gd name="T46" fmla="*/ 282 w 309"/>
              <a:gd name="T47" fmla="*/ 323 h 350"/>
              <a:gd name="T48" fmla="*/ 27 w 309"/>
              <a:gd name="T49" fmla="*/ 323 h 3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309" h="350">
                <a:moveTo>
                  <a:pt x="152" y="215"/>
                </a:moveTo>
                <a:cubicBezTo>
                  <a:pt x="212" y="215"/>
                  <a:pt x="260" y="167"/>
                  <a:pt x="260" y="107"/>
                </a:cubicBezTo>
                <a:cubicBezTo>
                  <a:pt x="260" y="48"/>
                  <a:pt x="212" y="0"/>
                  <a:pt x="152" y="0"/>
                </a:cubicBezTo>
                <a:cubicBezTo>
                  <a:pt x="93" y="0"/>
                  <a:pt x="45" y="48"/>
                  <a:pt x="45" y="107"/>
                </a:cubicBezTo>
                <a:cubicBezTo>
                  <a:pt x="45" y="107"/>
                  <a:pt x="45" y="107"/>
                  <a:pt x="45" y="107"/>
                </a:cubicBezTo>
                <a:cubicBezTo>
                  <a:pt x="45" y="167"/>
                  <a:pt x="93" y="215"/>
                  <a:pt x="152" y="215"/>
                </a:cubicBezTo>
                <a:close/>
                <a:moveTo>
                  <a:pt x="152" y="26"/>
                </a:moveTo>
                <a:cubicBezTo>
                  <a:pt x="197" y="26"/>
                  <a:pt x="234" y="62"/>
                  <a:pt x="234" y="107"/>
                </a:cubicBezTo>
                <a:cubicBezTo>
                  <a:pt x="234" y="152"/>
                  <a:pt x="197" y="189"/>
                  <a:pt x="152" y="189"/>
                </a:cubicBezTo>
                <a:cubicBezTo>
                  <a:pt x="107" y="189"/>
                  <a:pt x="71" y="152"/>
                  <a:pt x="71" y="107"/>
                </a:cubicBezTo>
                <a:cubicBezTo>
                  <a:pt x="71" y="107"/>
                  <a:pt x="71" y="107"/>
                  <a:pt x="71" y="107"/>
                </a:cubicBezTo>
                <a:cubicBezTo>
                  <a:pt x="71" y="63"/>
                  <a:pt x="108" y="26"/>
                  <a:pt x="152" y="26"/>
                </a:cubicBezTo>
                <a:close/>
                <a:moveTo>
                  <a:pt x="202" y="230"/>
                </a:moveTo>
                <a:cubicBezTo>
                  <a:pt x="108" y="230"/>
                  <a:pt x="108" y="230"/>
                  <a:pt x="108" y="230"/>
                </a:cubicBezTo>
                <a:cubicBezTo>
                  <a:pt x="48" y="230"/>
                  <a:pt x="0" y="278"/>
                  <a:pt x="0" y="337"/>
                </a:cubicBezTo>
                <a:cubicBezTo>
                  <a:pt x="0" y="350"/>
                  <a:pt x="0" y="350"/>
                  <a:pt x="0" y="350"/>
                </a:cubicBezTo>
                <a:cubicBezTo>
                  <a:pt x="309" y="350"/>
                  <a:pt x="309" y="350"/>
                  <a:pt x="309" y="350"/>
                </a:cubicBezTo>
                <a:cubicBezTo>
                  <a:pt x="309" y="337"/>
                  <a:pt x="309" y="337"/>
                  <a:pt x="309" y="337"/>
                </a:cubicBezTo>
                <a:cubicBezTo>
                  <a:pt x="309" y="278"/>
                  <a:pt x="262" y="230"/>
                  <a:pt x="203" y="230"/>
                </a:cubicBezTo>
                <a:cubicBezTo>
                  <a:pt x="203" y="230"/>
                  <a:pt x="203" y="230"/>
                  <a:pt x="202" y="230"/>
                </a:cubicBezTo>
                <a:close/>
                <a:moveTo>
                  <a:pt x="27" y="323"/>
                </a:moveTo>
                <a:cubicBezTo>
                  <a:pt x="34" y="284"/>
                  <a:pt x="68" y="255"/>
                  <a:pt x="108" y="255"/>
                </a:cubicBezTo>
                <a:cubicBezTo>
                  <a:pt x="202" y="255"/>
                  <a:pt x="202" y="255"/>
                  <a:pt x="202" y="255"/>
                </a:cubicBezTo>
                <a:cubicBezTo>
                  <a:pt x="242" y="255"/>
                  <a:pt x="276" y="284"/>
                  <a:pt x="282" y="323"/>
                </a:cubicBezTo>
                <a:lnTo>
                  <a:pt x="27" y="323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1600">
              <a:solidFill>
                <a:srgbClr val="FFFFFF">
                  <a:lumMod val="50000"/>
                </a:srgbClr>
              </a:solidFill>
            </a:endParaRPr>
          </a:p>
        </p:txBody>
      </p:sp>
      <p:grpSp>
        <p:nvGrpSpPr>
          <p:cNvPr id="14" name="PA_组合 22" descr="e7d195523061f1c0d318120d6aeaf1b6ccceb6ba3da59c0775C5DE19DDDEBC09ED96DBD9900D9848D623ECAD1D4904B78047D0015C22C8BE97228BE8B5BFF08FE7A3AE04126DA07312A96C0F69F9BAB79DCCB41FB05EF1DB6130236E82FFC765CA60B5FD98890387EADFB527016CC318D4B7808A827A85EAFBB833F7CD62DB76098BD06866373025">
            <a:extLst>
              <a:ext uri="{FF2B5EF4-FFF2-40B4-BE49-F238E27FC236}">
                <a16:creationId xmlns:a16="http://schemas.microsoft.com/office/drawing/2014/main" id="{F4E6C2B3-FB7E-49CF-AA83-A1A0AA4A3CCE}"/>
              </a:ext>
            </a:extLst>
          </p:cNvPr>
          <p:cNvGrpSpPr/>
          <p:nvPr>
            <p:custDataLst>
              <p:tags r:id="rId3"/>
            </p:custDataLst>
          </p:nvPr>
        </p:nvGrpSpPr>
        <p:grpSpPr>
          <a:xfrm>
            <a:off x="507405" y="147121"/>
            <a:ext cx="568325" cy="555625"/>
            <a:chOff x="6094413" y="3108326"/>
            <a:chExt cx="568325" cy="555625"/>
          </a:xfrm>
          <a:solidFill>
            <a:schemeClr val="accent1">
              <a:lumMod val="75000"/>
            </a:schemeClr>
          </a:solidFill>
        </p:grpSpPr>
        <p:sp>
          <p:nvSpPr>
            <p:cNvPr id="15" name="PA_任意多边形 6">
              <a:extLst>
                <a:ext uri="{FF2B5EF4-FFF2-40B4-BE49-F238E27FC236}">
                  <a16:creationId xmlns:a16="http://schemas.microsoft.com/office/drawing/2014/main" id="{2E98FF2E-E051-429A-AB0A-6FBF58900933}"/>
                </a:ext>
              </a:extLst>
            </p:cNvPr>
            <p:cNvSpPr>
              <a:spLocks noEditPoints="1"/>
            </p:cNvSpPr>
            <p:nvPr>
              <p:custDataLst>
                <p:tags r:id="rId4"/>
              </p:custDataLst>
            </p:nvPr>
          </p:nvSpPr>
          <p:spPr bwMode="auto">
            <a:xfrm>
              <a:off x="6094413" y="3108326"/>
              <a:ext cx="568325" cy="555625"/>
            </a:xfrm>
            <a:custGeom>
              <a:avLst/>
              <a:gdLst>
                <a:gd name="T0" fmla="*/ 354 w 356"/>
                <a:gd name="T1" fmla="*/ 77 h 351"/>
                <a:gd name="T2" fmla="*/ 342 w 356"/>
                <a:gd name="T3" fmla="*/ 66 h 351"/>
                <a:gd name="T4" fmla="*/ 305 w 356"/>
                <a:gd name="T5" fmla="*/ 66 h 351"/>
                <a:gd name="T6" fmla="*/ 305 w 356"/>
                <a:gd name="T7" fmla="*/ 41 h 351"/>
                <a:gd name="T8" fmla="*/ 264 w 356"/>
                <a:gd name="T9" fmla="*/ 0 h 351"/>
                <a:gd name="T10" fmla="*/ 95 w 356"/>
                <a:gd name="T11" fmla="*/ 0 h 351"/>
                <a:gd name="T12" fmla="*/ 55 w 356"/>
                <a:gd name="T13" fmla="*/ 41 h 351"/>
                <a:gd name="T14" fmla="*/ 55 w 356"/>
                <a:gd name="T15" fmla="*/ 66 h 351"/>
                <a:gd name="T16" fmla="*/ 14 w 356"/>
                <a:gd name="T17" fmla="*/ 66 h 351"/>
                <a:gd name="T18" fmla="*/ 2 w 356"/>
                <a:gd name="T19" fmla="*/ 77 h 351"/>
                <a:gd name="T20" fmla="*/ 6 w 356"/>
                <a:gd name="T21" fmla="*/ 137 h 351"/>
                <a:gd name="T22" fmla="*/ 23 w 356"/>
                <a:gd name="T23" fmla="*/ 187 h 351"/>
                <a:gd name="T24" fmla="*/ 63 w 356"/>
                <a:gd name="T25" fmla="*/ 229 h 351"/>
                <a:gd name="T26" fmla="*/ 66 w 356"/>
                <a:gd name="T27" fmla="*/ 230 h 351"/>
                <a:gd name="T28" fmla="*/ 93 w 356"/>
                <a:gd name="T29" fmla="*/ 261 h 351"/>
                <a:gd name="T30" fmla="*/ 168 w 356"/>
                <a:gd name="T31" fmla="*/ 289 h 351"/>
                <a:gd name="T32" fmla="*/ 168 w 356"/>
                <a:gd name="T33" fmla="*/ 327 h 351"/>
                <a:gd name="T34" fmla="*/ 102 w 356"/>
                <a:gd name="T35" fmla="*/ 327 h 351"/>
                <a:gd name="T36" fmla="*/ 90 w 356"/>
                <a:gd name="T37" fmla="*/ 339 h 351"/>
                <a:gd name="T38" fmla="*/ 102 w 356"/>
                <a:gd name="T39" fmla="*/ 351 h 351"/>
                <a:gd name="T40" fmla="*/ 255 w 356"/>
                <a:gd name="T41" fmla="*/ 351 h 351"/>
                <a:gd name="T42" fmla="*/ 267 w 356"/>
                <a:gd name="T43" fmla="*/ 339 h 351"/>
                <a:gd name="T44" fmla="*/ 255 w 356"/>
                <a:gd name="T45" fmla="*/ 327 h 351"/>
                <a:gd name="T46" fmla="*/ 192 w 356"/>
                <a:gd name="T47" fmla="*/ 327 h 351"/>
                <a:gd name="T48" fmla="*/ 192 w 356"/>
                <a:gd name="T49" fmla="*/ 289 h 351"/>
                <a:gd name="T50" fmla="*/ 265 w 356"/>
                <a:gd name="T51" fmla="*/ 257 h 351"/>
                <a:gd name="T52" fmla="*/ 289 w 356"/>
                <a:gd name="T53" fmla="*/ 230 h 351"/>
                <a:gd name="T54" fmla="*/ 293 w 356"/>
                <a:gd name="T55" fmla="*/ 229 h 351"/>
                <a:gd name="T56" fmla="*/ 333 w 356"/>
                <a:gd name="T57" fmla="*/ 187 h 351"/>
                <a:gd name="T58" fmla="*/ 350 w 356"/>
                <a:gd name="T59" fmla="*/ 137 h 351"/>
                <a:gd name="T60" fmla="*/ 354 w 356"/>
                <a:gd name="T61" fmla="*/ 77 h 351"/>
                <a:gd name="T62" fmla="*/ 29 w 356"/>
                <a:gd name="T63" fmla="*/ 133 h 351"/>
                <a:gd name="T64" fmla="*/ 26 w 356"/>
                <a:gd name="T65" fmla="*/ 90 h 351"/>
                <a:gd name="T66" fmla="*/ 55 w 356"/>
                <a:gd name="T67" fmla="*/ 90 h 351"/>
                <a:gd name="T68" fmla="*/ 55 w 356"/>
                <a:gd name="T69" fmla="*/ 188 h 351"/>
                <a:gd name="T70" fmla="*/ 55 w 356"/>
                <a:gd name="T71" fmla="*/ 191 h 351"/>
                <a:gd name="T72" fmla="*/ 29 w 356"/>
                <a:gd name="T73" fmla="*/ 133 h 351"/>
                <a:gd name="T74" fmla="*/ 250 w 356"/>
                <a:gd name="T75" fmla="*/ 239 h 351"/>
                <a:gd name="T76" fmla="*/ 179 w 356"/>
                <a:gd name="T77" fmla="*/ 266 h 351"/>
                <a:gd name="T78" fmla="*/ 108 w 356"/>
                <a:gd name="T79" fmla="*/ 242 h 351"/>
                <a:gd name="T80" fmla="*/ 78 w 356"/>
                <a:gd name="T81" fmla="*/ 188 h 351"/>
                <a:gd name="T82" fmla="*/ 78 w 356"/>
                <a:gd name="T83" fmla="*/ 41 h 351"/>
                <a:gd name="T84" fmla="*/ 95 w 356"/>
                <a:gd name="T85" fmla="*/ 23 h 351"/>
                <a:gd name="T86" fmla="*/ 264 w 356"/>
                <a:gd name="T87" fmla="*/ 23 h 351"/>
                <a:gd name="T88" fmla="*/ 281 w 356"/>
                <a:gd name="T89" fmla="*/ 41 h 351"/>
                <a:gd name="T90" fmla="*/ 281 w 356"/>
                <a:gd name="T91" fmla="*/ 181 h 351"/>
                <a:gd name="T92" fmla="*/ 250 w 356"/>
                <a:gd name="T93" fmla="*/ 239 h 351"/>
                <a:gd name="T94" fmla="*/ 305 w 356"/>
                <a:gd name="T95" fmla="*/ 187 h 351"/>
                <a:gd name="T96" fmla="*/ 305 w 356"/>
                <a:gd name="T97" fmla="*/ 181 h 351"/>
                <a:gd name="T98" fmla="*/ 305 w 356"/>
                <a:gd name="T99" fmla="*/ 181 h 351"/>
                <a:gd name="T100" fmla="*/ 305 w 356"/>
                <a:gd name="T101" fmla="*/ 181 h 351"/>
                <a:gd name="T102" fmla="*/ 305 w 356"/>
                <a:gd name="T103" fmla="*/ 90 h 351"/>
                <a:gd name="T104" fmla="*/ 330 w 356"/>
                <a:gd name="T105" fmla="*/ 90 h 351"/>
                <a:gd name="T106" fmla="*/ 305 w 356"/>
                <a:gd name="T107" fmla="*/ 187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56" h="351">
                  <a:moveTo>
                    <a:pt x="354" y="77"/>
                  </a:moveTo>
                  <a:cubicBezTo>
                    <a:pt x="353" y="71"/>
                    <a:pt x="348" y="66"/>
                    <a:pt x="342" y="66"/>
                  </a:cubicBezTo>
                  <a:cubicBezTo>
                    <a:pt x="305" y="66"/>
                    <a:pt x="305" y="66"/>
                    <a:pt x="305" y="66"/>
                  </a:cubicBezTo>
                  <a:cubicBezTo>
                    <a:pt x="305" y="41"/>
                    <a:pt x="305" y="41"/>
                    <a:pt x="305" y="41"/>
                  </a:cubicBezTo>
                  <a:cubicBezTo>
                    <a:pt x="305" y="18"/>
                    <a:pt x="286" y="0"/>
                    <a:pt x="264" y="0"/>
                  </a:cubicBezTo>
                  <a:cubicBezTo>
                    <a:pt x="95" y="0"/>
                    <a:pt x="95" y="0"/>
                    <a:pt x="95" y="0"/>
                  </a:cubicBezTo>
                  <a:cubicBezTo>
                    <a:pt x="73" y="0"/>
                    <a:pt x="55" y="18"/>
                    <a:pt x="55" y="41"/>
                  </a:cubicBezTo>
                  <a:cubicBezTo>
                    <a:pt x="55" y="66"/>
                    <a:pt x="55" y="66"/>
                    <a:pt x="55" y="66"/>
                  </a:cubicBezTo>
                  <a:cubicBezTo>
                    <a:pt x="14" y="66"/>
                    <a:pt x="14" y="66"/>
                    <a:pt x="14" y="66"/>
                  </a:cubicBezTo>
                  <a:cubicBezTo>
                    <a:pt x="8" y="66"/>
                    <a:pt x="3" y="71"/>
                    <a:pt x="2" y="77"/>
                  </a:cubicBezTo>
                  <a:cubicBezTo>
                    <a:pt x="2" y="78"/>
                    <a:pt x="0" y="105"/>
                    <a:pt x="6" y="137"/>
                  </a:cubicBezTo>
                  <a:cubicBezTo>
                    <a:pt x="10" y="156"/>
                    <a:pt x="16" y="172"/>
                    <a:pt x="23" y="187"/>
                  </a:cubicBezTo>
                  <a:cubicBezTo>
                    <a:pt x="33" y="205"/>
                    <a:pt x="47" y="219"/>
                    <a:pt x="63" y="229"/>
                  </a:cubicBezTo>
                  <a:cubicBezTo>
                    <a:pt x="64" y="229"/>
                    <a:pt x="65" y="230"/>
                    <a:pt x="66" y="230"/>
                  </a:cubicBezTo>
                  <a:cubicBezTo>
                    <a:pt x="73" y="241"/>
                    <a:pt x="82" y="252"/>
                    <a:pt x="93" y="261"/>
                  </a:cubicBezTo>
                  <a:cubicBezTo>
                    <a:pt x="114" y="277"/>
                    <a:pt x="141" y="287"/>
                    <a:pt x="168" y="289"/>
                  </a:cubicBezTo>
                  <a:cubicBezTo>
                    <a:pt x="168" y="327"/>
                    <a:pt x="168" y="327"/>
                    <a:pt x="168" y="327"/>
                  </a:cubicBezTo>
                  <a:cubicBezTo>
                    <a:pt x="102" y="327"/>
                    <a:pt x="102" y="327"/>
                    <a:pt x="102" y="327"/>
                  </a:cubicBezTo>
                  <a:cubicBezTo>
                    <a:pt x="96" y="327"/>
                    <a:pt x="90" y="333"/>
                    <a:pt x="90" y="339"/>
                  </a:cubicBezTo>
                  <a:cubicBezTo>
                    <a:pt x="90" y="346"/>
                    <a:pt x="96" y="351"/>
                    <a:pt x="102" y="351"/>
                  </a:cubicBezTo>
                  <a:cubicBezTo>
                    <a:pt x="255" y="351"/>
                    <a:pt x="255" y="351"/>
                    <a:pt x="255" y="351"/>
                  </a:cubicBezTo>
                  <a:cubicBezTo>
                    <a:pt x="262" y="351"/>
                    <a:pt x="267" y="346"/>
                    <a:pt x="267" y="339"/>
                  </a:cubicBezTo>
                  <a:cubicBezTo>
                    <a:pt x="267" y="333"/>
                    <a:pt x="262" y="327"/>
                    <a:pt x="255" y="327"/>
                  </a:cubicBezTo>
                  <a:cubicBezTo>
                    <a:pt x="192" y="327"/>
                    <a:pt x="192" y="327"/>
                    <a:pt x="192" y="327"/>
                  </a:cubicBezTo>
                  <a:cubicBezTo>
                    <a:pt x="192" y="289"/>
                    <a:pt x="192" y="289"/>
                    <a:pt x="192" y="289"/>
                  </a:cubicBezTo>
                  <a:cubicBezTo>
                    <a:pt x="218" y="286"/>
                    <a:pt x="244" y="275"/>
                    <a:pt x="265" y="257"/>
                  </a:cubicBezTo>
                  <a:cubicBezTo>
                    <a:pt x="275" y="249"/>
                    <a:pt x="283" y="240"/>
                    <a:pt x="289" y="230"/>
                  </a:cubicBezTo>
                  <a:cubicBezTo>
                    <a:pt x="290" y="230"/>
                    <a:pt x="291" y="230"/>
                    <a:pt x="293" y="229"/>
                  </a:cubicBezTo>
                  <a:cubicBezTo>
                    <a:pt x="309" y="219"/>
                    <a:pt x="323" y="205"/>
                    <a:pt x="333" y="187"/>
                  </a:cubicBezTo>
                  <a:cubicBezTo>
                    <a:pt x="340" y="172"/>
                    <a:pt x="346" y="156"/>
                    <a:pt x="350" y="137"/>
                  </a:cubicBezTo>
                  <a:cubicBezTo>
                    <a:pt x="356" y="105"/>
                    <a:pt x="354" y="78"/>
                    <a:pt x="354" y="77"/>
                  </a:cubicBezTo>
                  <a:close/>
                  <a:moveTo>
                    <a:pt x="29" y="133"/>
                  </a:moveTo>
                  <a:cubicBezTo>
                    <a:pt x="26" y="116"/>
                    <a:pt x="25" y="100"/>
                    <a:pt x="26" y="90"/>
                  </a:cubicBezTo>
                  <a:cubicBezTo>
                    <a:pt x="55" y="90"/>
                    <a:pt x="55" y="90"/>
                    <a:pt x="55" y="90"/>
                  </a:cubicBezTo>
                  <a:cubicBezTo>
                    <a:pt x="55" y="188"/>
                    <a:pt x="55" y="188"/>
                    <a:pt x="55" y="188"/>
                  </a:cubicBezTo>
                  <a:cubicBezTo>
                    <a:pt x="55" y="189"/>
                    <a:pt x="55" y="190"/>
                    <a:pt x="55" y="191"/>
                  </a:cubicBezTo>
                  <a:cubicBezTo>
                    <a:pt x="43" y="177"/>
                    <a:pt x="34" y="157"/>
                    <a:pt x="29" y="133"/>
                  </a:cubicBezTo>
                  <a:close/>
                  <a:moveTo>
                    <a:pt x="250" y="239"/>
                  </a:moveTo>
                  <a:cubicBezTo>
                    <a:pt x="230" y="256"/>
                    <a:pt x="204" y="266"/>
                    <a:pt x="179" y="266"/>
                  </a:cubicBezTo>
                  <a:cubicBezTo>
                    <a:pt x="153" y="266"/>
                    <a:pt x="127" y="257"/>
                    <a:pt x="108" y="242"/>
                  </a:cubicBezTo>
                  <a:cubicBezTo>
                    <a:pt x="89" y="227"/>
                    <a:pt x="78" y="208"/>
                    <a:pt x="78" y="188"/>
                  </a:cubicBezTo>
                  <a:cubicBezTo>
                    <a:pt x="78" y="41"/>
                    <a:pt x="78" y="41"/>
                    <a:pt x="78" y="41"/>
                  </a:cubicBezTo>
                  <a:cubicBezTo>
                    <a:pt x="78" y="31"/>
                    <a:pt x="86" y="23"/>
                    <a:pt x="95" y="23"/>
                  </a:cubicBezTo>
                  <a:cubicBezTo>
                    <a:pt x="264" y="23"/>
                    <a:pt x="264" y="23"/>
                    <a:pt x="264" y="23"/>
                  </a:cubicBezTo>
                  <a:cubicBezTo>
                    <a:pt x="273" y="23"/>
                    <a:pt x="281" y="31"/>
                    <a:pt x="281" y="41"/>
                  </a:cubicBezTo>
                  <a:cubicBezTo>
                    <a:pt x="281" y="181"/>
                    <a:pt x="281" y="181"/>
                    <a:pt x="281" y="181"/>
                  </a:cubicBezTo>
                  <a:cubicBezTo>
                    <a:pt x="281" y="201"/>
                    <a:pt x="270" y="222"/>
                    <a:pt x="250" y="239"/>
                  </a:cubicBezTo>
                  <a:close/>
                  <a:moveTo>
                    <a:pt x="305" y="187"/>
                  </a:moveTo>
                  <a:cubicBezTo>
                    <a:pt x="305" y="181"/>
                    <a:pt x="305" y="181"/>
                    <a:pt x="305" y="181"/>
                  </a:cubicBezTo>
                  <a:cubicBezTo>
                    <a:pt x="305" y="181"/>
                    <a:pt x="305" y="181"/>
                    <a:pt x="305" y="181"/>
                  </a:cubicBezTo>
                  <a:cubicBezTo>
                    <a:pt x="305" y="181"/>
                    <a:pt x="305" y="181"/>
                    <a:pt x="305" y="181"/>
                  </a:cubicBezTo>
                  <a:cubicBezTo>
                    <a:pt x="305" y="90"/>
                    <a:pt x="305" y="90"/>
                    <a:pt x="305" y="90"/>
                  </a:cubicBezTo>
                  <a:cubicBezTo>
                    <a:pt x="330" y="90"/>
                    <a:pt x="330" y="90"/>
                    <a:pt x="330" y="90"/>
                  </a:cubicBezTo>
                  <a:cubicBezTo>
                    <a:pt x="331" y="110"/>
                    <a:pt x="328" y="156"/>
                    <a:pt x="305" y="1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>
                <a:solidFill>
                  <a:srgbClr val="FFFFFF">
                    <a:lumMod val="50000"/>
                  </a:srgbClr>
                </a:solidFill>
              </a:endParaRPr>
            </a:p>
          </p:txBody>
        </p:sp>
        <p:sp>
          <p:nvSpPr>
            <p:cNvPr id="16" name="PA-任意多边形 7">
              <a:extLst>
                <a:ext uri="{FF2B5EF4-FFF2-40B4-BE49-F238E27FC236}">
                  <a16:creationId xmlns:a16="http://schemas.microsoft.com/office/drawing/2014/main" id="{9FBBEF93-B6CB-4136-AB46-AB274A559878}"/>
                </a:ext>
              </a:extLst>
            </p:cNvPr>
            <p:cNvSpPr>
              <a:spLocks noEditPoints="1"/>
            </p:cNvSpPr>
            <p:nvPr>
              <p:custDataLst>
                <p:tags r:id="rId5"/>
              </p:custDataLst>
            </p:nvPr>
          </p:nvSpPr>
          <p:spPr bwMode="auto">
            <a:xfrm>
              <a:off x="6259513" y="3187701"/>
              <a:ext cx="247650" cy="234950"/>
            </a:xfrm>
            <a:custGeom>
              <a:avLst/>
              <a:gdLst>
                <a:gd name="T0" fmla="*/ 147 w 156"/>
                <a:gd name="T1" fmla="*/ 49 h 148"/>
                <a:gd name="T2" fmla="*/ 105 w 156"/>
                <a:gd name="T3" fmla="*/ 43 h 148"/>
                <a:gd name="T4" fmla="*/ 87 w 156"/>
                <a:gd name="T5" fmla="*/ 5 h 148"/>
                <a:gd name="T6" fmla="*/ 78 w 156"/>
                <a:gd name="T7" fmla="*/ 0 h 148"/>
                <a:gd name="T8" fmla="*/ 69 w 156"/>
                <a:gd name="T9" fmla="*/ 5 h 148"/>
                <a:gd name="T10" fmla="*/ 51 w 156"/>
                <a:gd name="T11" fmla="*/ 43 h 148"/>
                <a:gd name="T12" fmla="*/ 9 w 156"/>
                <a:gd name="T13" fmla="*/ 49 h 148"/>
                <a:gd name="T14" fmla="*/ 2 w 156"/>
                <a:gd name="T15" fmla="*/ 55 h 148"/>
                <a:gd name="T16" fmla="*/ 4 w 156"/>
                <a:gd name="T17" fmla="*/ 65 h 148"/>
                <a:gd name="T18" fmla="*/ 34 w 156"/>
                <a:gd name="T19" fmla="*/ 95 h 148"/>
                <a:gd name="T20" fmla="*/ 27 w 156"/>
                <a:gd name="T21" fmla="*/ 136 h 148"/>
                <a:gd name="T22" fmla="*/ 31 w 156"/>
                <a:gd name="T23" fmla="*/ 145 h 148"/>
                <a:gd name="T24" fmla="*/ 41 w 156"/>
                <a:gd name="T25" fmla="*/ 146 h 148"/>
                <a:gd name="T26" fmla="*/ 78 w 156"/>
                <a:gd name="T27" fmla="*/ 127 h 148"/>
                <a:gd name="T28" fmla="*/ 115 w 156"/>
                <a:gd name="T29" fmla="*/ 146 h 148"/>
                <a:gd name="T30" fmla="*/ 120 w 156"/>
                <a:gd name="T31" fmla="*/ 147 h 148"/>
                <a:gd name="T32" fmla="*/ 126 w 156"/>
                <a:gd name="T33" fmla="*/ 145 h 148"/>
                <a:gd name="T34" fmla="*/ 129 w 156"/>
                <a:gd name="T35" fmla="*/ 136 h 148"/>
                <a:gd name="T36" fmla="*/ 122 w 156"/>
                <a:gd name="T37" fmla="*/ 95 h 148"/>
                <a:gd name="T38" fmla="*/ 152 w 156"/>
                <a:gd name="T39" fmla="*/ 65 h 148"/>
                <a:gd name="T40" fmla="*/ 155 w 156"/>
                <a:gd name="T41" fmla="*/ 55 h 148"/>
                <a:gd name="T42" fmla="*/ 147 w 156"/>
                <a:gd name="T43" fmla="*/ 49 h 148"/>
                <a:gd name="T44" fmla="*/ 105 w 156"/>
                <a:gd name="T45" fmla="*/ 84 h 148"/>
                <a:gd name="T46" fmla="*/ 102 w 156"/>
                <a:gd name="T47" fmla="*/ 93 h 148"/>
                <a:gd name="T48" fmla="*/ 107 w 156"/>
                <a:gd name="T49" fmla="*/ 120 h 148"/>
                <a:gd name="T50" fmla="*/ 83 w 156"/>
                <a:gd name="T51" fmla="*/ 107 h 148"/>
                <a:gd name="T52" fmla="*/ 78 w 156"/>
                <a:gd name="T53" fmla="*/ 106 h 148"/>
                <a:gd name="T54" fmla="*/ 74 w 156"/>
                <a:gd name="T55" fmla="*/ 107 h 148"/>
                <a:gd name="T56" fmla="*/ 50 w 156"/>
                <a:gd name="T57" fmla="*/ 120 h 148"/>
                <a:gd name="T58" fmla="*/ 54 w 156"/>
                <a:gd name="T59" fmla="*/ 93 h 148"/>
                <a:gd name="T60" fmla="*/ 51 w 156"/>
                <a:gd name="T61" fmla="*/ 84 h 148"/>
                <a:gd name="T62" fmla="*/ 32 w 156"/>
                <a:gd name="T63" fmla="*/ 65 h 148"/>
                <a:gd name="T64" fmla="*/ 59 w 156"/>
                <a:gd name="T65" fmla="*/ 61 h 148"/>
                <a:gd name="T66" fmla="*/ 66 w 156"/>
                <a:gd name="T67" fmla="*/ 56 h 148"/>
                <a:gd name="T68" fmla="*/ 78 w 156"/>
                <a:gd name="T69" fmla="*/ 32 h 148"/>
                <a:gd name="T70" fmla="*/ 90 w 156"/>
                <a:gd name="T71" fmla="*/ 56 h 148"/>
                <a:gd name="T72" fmla="*/ 98 w 156"/>
                <a:gd name="T73" fmla="*/ 61 h 148"/>
                <a:gd name="T74" fmla="*/ 124 w 156"/>
                <a:gd name="T75" fmla="*/ 65 h 148"/>
                <a:gd name="T76" fmla="*/ 105 w 156"/>
                <a:gd name="T77" fmla="*/ 84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56" h="148">
                  <a:moveTo>
                    <a:pt x="147" y="49"/>
                  </a:moveTo>
                  <a:cubicBezTo>
                    <a:pt x="105" y="43"/>
                    <a:pt x="105" y="43"/>
                    <a:pt x="105" y="43"/>
                  </a:cubicBezTo>
                  <a:cubicBezTo>
                    <a:pt x="87" y="5"/>
                    <a:pt x="87" y="5"/>
                    <a:pt x="87" y="5"/>
                  </a:cubicBezTo>
                  <a:cubicBezTo>
                    <a:pt x="85" y="2"/>
                    <a:pt x="82" y="0"/>
                    <a:pt x="78" y="0"/>
                  </a:cubicBezTo>
                  <a:cubicBezTo>
                    <a:pt x="74" y="0"/>
                    <a:pt x="71" y="2"/>
                    <a:pt x="69" y="5"/>
                  </a:cubicBezTo>
                  <a:cubicBezTo>
                    <a:pt x="51" y="43"/>
                    <a:pt x="51" y="43"/>
                    <a:pt x="51" y="43"/>
                  </a:cubicBezTo>
                  <a:cubicBezTo>
                    <a:pt x="9" y="49"/>
                    <a:pt x="9" y="49"/>
                    <a:pt x="9" y="49"/>
                  </a:cubicBezTo>
                  <a:cubicBezTo>
                    <a:pt x="6" y="49"/>
                    <a:pt x="3" y="52"/>
                    <a:pt x="2" y="55"/>
                  </a:cubicBezTo>
                  <a:cubicBezTo>
                    <a:pt x="0" y="59"/>
                    <a:pt x="1" y="63"/>
                    <a:pt x="4" y="65"/>
                  </a:cubicBezTo>
                  <a:cubicBezTo>
                    <a:pt x="34" y="95"/>
                    <a:pt x="34" y="95"/>
                    <a:pt x="34" y="95"/>
                  </a:cubicBezTo>
                  <a:cubicBezTo>
                    <a:pt x="27" y="136"/>
                    <a:pt x="27" y="136"/>
                    <a:pt x="27" y="136"/>
                  </a:cubicBezTo>
                  <a:cubicBezTo>
                    <a:pt x="26" y="140"/>
                    <a:pt x="28" y="143"/>
                    <a:pt x="31" y="145"/>
                  </a:cubicBezTo>
                  <a:cubicBezTo>
                    <a:pt x="34" y="148"/>
                    <a:pt x="38" y="148"/>
                    <a:pt x="41" y="146"/>
                  </a:cubicBezTo>
                  <a:cubicBezTo>
                    <a:pt x="78" y="127"/>
                    <a:pt x="78" y="127"/>
                    <a:pt x="78" y="127"/>
                  </a:cubicBezTo>
                  <a:cubicBezTo>
                    <a:pt x="115" y="146"/>
                    <a:pt x="115" y="146"/>
                    <a:pt x="115" y="146"/>
                  </a:cubicBezTo>
                  <a:cubicBezTo>
                    <a:pt x="117" y="147"/>
                    <a:pt x="118" y="147"/>
                    <a:pt x="120" y="147"/>
                  </a:cubicBezTo>
                  <a:cubicBezTo>
                    <a:pt x="122" y="147"/>
                    <a:pt x="124" y="147"/>
                    <a:pt x="126" y="145"/>
                  </a:cubicBezTo>
                  <a:cubicBezTo>
                    <a:pt x="129" y="143"/>
                    <a:pt x="130" y="140"/>
                    <a:pt x="129" y="136"/>
                  </a:cubicBezTo>
                  <a:cubicBezTo>
                    <a:pt x="122" y="95"/>
                    <a:pt x="122" y="95"/>
                    <a:pt x="122" y="95"/>
                  </a:cubicBezTo>
                  <a:cubicBezTo>
                    <a:pt x="152" y="65"/>
                    <a:pt x="152" y="65"/>
                    <a:pt x="152" y="65"/>
                  </a:cubicBezTo>
                  <a:cubicBezTo>
                    <a:pt x="155" y="63"/>
                    <a:pt x="156" y="59"/>
                    <a:pt x="155" y="55"/>
                  </a:cubicBezTo>
                  <a:cubicBezTo>
                    <a:pt x="154" y="52"/>
                    <a:pt x="151" y="49"/>
                    <a:pt x="147" y="49"/>
                  </a:cubicBezTo>
                  <a:close/>
                  <a:moveTo>
                    <a:pt x="105" y="84"/>
                  </a:moveTo>
                  <a:cubicBezTo>
                    <a:pt x="103" y="86"/>
                    <a:pt x="102" y="90"/>
                    <a:pt x="102" y="93"/>
                  </a:cubicBezTo>
                  <a:cubicBezTo>
                    <a:pt x="107" y="120"/>
                    <a:pt x="107" y="120"/>
                    <a:pt x="107" y="120"/>
                  </a:cubicBezTo>
                  <a:cubicBezTo>
                    <a:pt x="83" y="107"/>
                    <a:pt x="83" y="107"/>
                    <a:pt x="83" y="107"/>
                  </a:cubicBezTo>
                  <a:cubicBezTo>
                    <a:pt x="81" y="106"/>
                    <a:pt x="80" y="106"/>
                    <a:pt x="78" y="106"/>
                  </a:cubicBezTo>
                  <a:cubicBezTo>
                    <a:pt x="77" y="106"/>
                    <a:pt x="75" y="106"/>
                    <a:pt x="74" y="107"/>
                  </a:cubicBezTo>
                  <a:cubicBezTo>
                    <a:pt x="50" y="120"/>
                    <a:pt x="50" y="120"/>
                    <a:pt x="50" y="120"/>
                  </a:cubicBezTo>
                  <a:cubicBezTo>
                    <a:pt x="54" y="93"/>
                    <a:pt x="54" y="93"/>
                    <a:pt x="54" y="93"/>
                  </a:cubicBezTo>
                  <a:cubicBezTo>
                    <a:pt x="55" y="90"/>
                    <a:pt x="54" y="86"/>
                    <a:pt x="51" y="84"/>
                  </a:cubicBezTo>
                  <a:cubicBezTo>
                    <a:pt x="32" y="65"/>
                    <a:pt x="32" y="65"/>
                    <a:pt x="32" y="65"/>
                  </a:cubicBezTo>
                  <a:cubicBezTo>
                    <a:pt x="59" y="61"/>
                    <a:pt x="59" y="61"/>
                    <a:pt x="59" y="61"/>
                  </a:cubicBezTo>
                  <a:cubicBezTo>
                    <a:pt x="62" y="61"/>
                    <a:pt x="65" y="59"/>
                    <a:pt x="66" y="56"/>
                  </a:cubicBezTo>
                  <a:cubicBezTo>
                    <a:pt x="78" y="32"/>
                    <a:pt x="78" y="32"/>
                    <a:pt x="78" y="32"/>
                  </a:cubicBezTo>
                  <a:cubicBezTo>
                    <a:pt x="90" y="56"/>
                    <a:pt x="90" y="56"/>
                    <a:pt x="90" y="56"/>
                  </a:cubicBezTo>
                  <a:cubicBezTo>
                    <a:pt x="92" y="59"/>
                    <a:pt x="94" y="61"/>
                    <a:pt x="98" y="61"/>
                  </a:cubicBezTo>
                  <a:cubicBezTo>
                    <a:pt x="124" y="65"/>
                    <a:pt x="124" y="65"/>
                    <a:pt x="124" y="65"/>
                  </a:cubicBezTo>
                  <a:lnTo>
                    <a:pt x="105" y="8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>
                <a:solidFill>
                  <a:srgbClr val="FFFFFF">
                    <a:lumMod val="50000"/>
                  </a:srgbClr>
                </a:solidFill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438C69CB-518E-4133-8EF6-99232B03E564}"/>
              </a:ext>
            </a:extLst>
          </p:cNvPr>
          <p:cNvSpPr txBox="1"/>
          <p:nvPr/>
        </p:nvSpPr>
        <p:spPr>
          <a:xfrm>
            <a:off x="3342355" y="811124"/>
            <a:ext cx="80022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Mandating lockdowns and preventing businesses from properly operating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Concerns in the mental health of some individuals.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Claims of ‘confinement’, ‘imprisonment’, ‘house-arrest’ have arisen.</a:t>
            </a:r>
          </a:p>
          <a:p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655FCC4-C4A0-4857-8E00-CC109D5C624B}"/>
              </a:ext>
            </a:extLst>
          </p:cNvPr>
          <p:cNvSpPr/>
          <p:nvPr/>
        </p:nvSpPr>
        <p:spPr>
          <a:xfrm>
            <a:off x="6663426" y="4161"/>
            <a:ext cx="5528574" cy="555625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429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29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3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" grpId="0"/>
      <p:bldP spid="13" grpId="0" animBg="1" autoUpdateAnimBg="0"/>
      <p:bldP spid="1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e7d195523061f1c060910eeaeeff1464599dc3392e14be42F6605DBF3376AA578EAD49A2F34CDE9F8BA873D9FC4305B94F8C98BE913D0BB55B77B4982D855D57316D9666CF50C0C1F882EEA92AB65039BCC271FC4D9CCB89D805EC42B4C90978FDFBFA943A1D7E689366A605EB65FC2CCEAEFCC40C3D3C01F382F599B12744328A99313BE88B7539">
            <a:extLst>
              <a:ext uri="{FF2B5EF4-FFF2-40B4-BE49-F238E27FC236}">
                <a16:creationId xmlns:a16="http://schemas.microsoft.com/office/drawing/2014/main" id="{4A4508F9-66F5-4BCF-B71D-CF2BE471FD3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056" b="54865" l="15012" r="6584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894" t="5087" r="33803" b="45048"/>
          <a:stretch/>
        </p:blipFill>
        <p:spPr>
          <a:xfrm>
            <a:off x="-1000451" y="-4109682"/>
            <a:ext cx="7652972" cy="8583522"/>
          </a:xfrm>
          <a:prstGeom prst="rect">
            <a:avLst/>
          </a:prstGeom>
        </p:spPr>
      </p:pic>
      <p:pic>
        <p:nvPicPr>
          <p:cNvPr id="36" name="图片 35" descr="e7d195523061f1c060910eeaeeff1464599dc3392e14be42F6605DBF3376AA578EAD49A2F34CDE9F8BA873D9FC4305B94F8C98BE913D0BB55B77B4982D855D57316D9666CF50C0C1F882EEA92AB65039BCC271FC4D9CCB89D805EC42B4C90978FDFBFA943A1D7E689366A605EB65FC2CCEAEFCC40C3D3C01F382F599B12744328A99313BE88B7539">
            <a:extLst>
              <a:ext uri="{FF2B5EF4-FFF2-40B4-BE49-F238E27FC236}">
                <a16:creationId xmlns:a16="http://schemas.microsoft.com/office/drawing/2014/main" id="{43E68A04-0B80-4A90-8D89-92BA0318FBF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056" b="54865" l="15012" r="6584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894" t="5087" r="33803" b="45048"/>
          <a:stretch/>
        </p:blipFill>
        <p:spPr>
          <a:xfrm>
            <a:off x="-2319678" y="1223718"/>
            <a:ext cx="7652972" cy="8583522"/>
          </a:xfrm>
          <a:prstGeom prst="rect">
            <a:avLst/>
          </a:prstGeom>
        </p:spPr>
      </p:pic>
      <p:grpSp>
        <p:nvGrpSpPr>
          <p:cNvPr id="37" name="组合 36" descr="e7d195523061f1c060910eeaeeff1464599dc3392e14be42F6605DBF3376AA578EAD49A2F34CDE9F8BA873D9FC4305B94F8C98BE913D0BB55B77B4982D855D57316D9666CF50C0C1F882EEA92AB65039BCC271FC4D9CCB89D805EC42B4C90978FDFBFA943A1D7E689366A605EB65FC2CCEAEFCC40C3D3C01F382F599B12744328A99313BE88B7539">
            <a:extLst>
              <a:ext uri="{FF2B5EF4-FFF2-40B4-BE49-F238E27FC236}">
                <a16:creationId xmlns:a16="http://schemas.microsoft.com/office/drawing/2014/main" id="{8E7A81E0-F172-4241-907F-0FDA556BC52F}"/>
              </a:ext>
            </a:extLst>
          </p:cNvPr>
          <p:cNvGrpSpPr/>
          <p:nvPr/>
        </p:nvGrpSpPr>
        <p:grpSpPr>
          <a:xfrm>
            <a:off x="6376124" y="857349"/>
            <a:ext cx="5319089" cy="1495243"/>
            <a:chOff x="-3422547" y="3043666"/>
            <a:chExt cx="5319089" cy="1495243"/>
          </a:xfrm>
        </p:grpSpPr>
        <p:sp>
          <p:nvSpPr>
            <p:cNvPr id="38" name="矩形 37" descr="e7d195523061f1c060910eeaeeff1464599dc3392e14be42F6605DBF3376AA578EAD49A2F34CDE9F8BA873D9FC4305B94F8C98BE913D0BB55B77B4982D855D57316D9666CF50C0C1F882EEA92AB65039C8EE7B405F3E846B5DE68FD2A3F3337C4ABC1CB762126A65D7F68D68049E7112DFAF2E1E7EB5A79FACA3F8FD58248024BBC937AEDFBA0577">
              <a:extLst>
                <a:ext uri="{FF2B5EF4-FFF2-40B4-BE49-F238E27FC236}">
                  <a16:creationId xmlns:a16="http://schemas.microsoft.com/office/drawing/2014/main" id="{AAF3C06A-FB4B-4E86-90A7-D9D995014440}"/>
                </a:ext>
              </a:extLst>
            </p:cNvPr>
            <p:cNvSpPr/>
            <p:nvPr/>
          </p:nvSpPr>
          <p:spPr>
            <a:xfrm>
              <a:off x="-3422547" y="3043666"/>
              <a:ext cx="4082977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3200" b="1" spc="300" dirty="0">
                  <a:solidFill>
                    <a:prstClr val="black"/>
                  </a:solidFill>
                  <a:latin typeface="Arial" panose="020B0604020202020204" pitchFamily="34" charset="0"/>
                  <a:ea typeface="方正准圆_GBK" panose="03000509000000000000" pitchFamily="65" charset="-122"/>
                  <a:cs typeface="Arial" panose="020B0604020202020204" pitchFamily="34" charset="0"/>
                  <a:sym typeface="Arial" panose="020B0604020202020204" pitchFamily="34" charset="0"/>
                </a:rPr>
                <a:t>SOUTH KOREA’S</a:t>
              </a:r>
            </a:p>
          </p:txBody>
        </p:sp>
        <p:sp>
          <p:nvSpPr>
            <p:cNvPr id="39" name="矩形 38" descr="e7d195523061f1c060910eeaeeff1464599dc3392e14be42F6605DBF3376AA578EAD49A2F34CDE9F8BA873D9FC4305B94F8C98BE913D0BB55B77B4982D855D57316D9666CF50C0C1F882EEA92AB65039C8EE7B405F3E846B5DE68FD2A3F3337C4ABC1CB762126A65D7F68D68049E7112DFAF2E1E7EB5A79FACA3F8FD58248024BBC937AEDFBA0577">
              <a:extLst>
                <a:ext uri="{FF2B5EF4-FFF2-40B4-BE49-F238E27FC236}">
                  <a16:creationId xmlns:a16="http://schemas.microsoft.com/office/drawing/2014/main" id="{6FB5BDAB-0233-427E-B7EE-5AD7458FEDC6}"/>
                </a:ext>
              </a:extLst>
            </p:cNvPr>
            <p:cNvSpPr/>
            <p:nvPr/>
          </p:nvSpPr>
          <p:spPr>
            <a:xfrm>
              <a:off x="-2448494" y="3584802"/>
              <a:ext cx="4345036" cy="95410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b="1" spc="300" dirty="0">
                  <a:solidFill>
                    <a:prstClr val="black"/>
                  </a:solidFill>
                  <a:latin typeface="Arial" panose="020B0604020202020204" pitchFamily="34" charset="0"/>
                  <a:ea typeface="方正准圆_GBK" panose="03000509000000000000" pitchFamily="65" charset="-122"/>
                  <a:cs typeface="Arial" panose="020B0604020202020204" pitchFamily="34" charset="0"/>
                  <a:sym typeface="Arial" panose="020B0604020202020204" pitchFamily="34" charset="0"/>
                </a:rPr>
                <a:t>CONTAINMENT</a:t>
              </a:r>
            </a:p>
            <a:p>
              <a:r>
                <a:rPr lang="en-US" altLang="zh-CN" sz="2800" b="1" spc="300" dirty="0">
                  <a:solidFill>
                    <a:prstClr val="black"/>
                  </a:solidFill>
                  <a:latin typeface="Arial" panose="020B0604020202020204" pitchFamily="34" charset="0"/>
                  <a:ea typeface="方正准圆_GBK" panose="03000509000000000000" pitchFamily="65" charset="-122"/>
                  <a:cs typeface="Arial" panose="020B0604020202020204" pitchFamily="34" charset="0"/>
                  <a:sym typeface="Arial" panose="020B0604020202020204" pitchFamily="34" charset="0"/>
                </a:rPr>
                <a:t>METHOD STRATEGY</a:t>
              </a:r>
            </a:p>
          </p:txBody>
        </p:sp>
      </p:grpSp>
      <p:sp>
        <p:nvSpPr>
          <p:cNvPr id="40" name="矩形 39" descr="e7d195523061f1c060910eeaeeff1464599dc3392e14be42F6605DBF3376AA578EAD49A2F34CDE9F8BA873D9FC4305B94F8C98BE913D0BB55B77B4982D855D57316D9666CF50C0C1F882EEA92AB65039BCC271FC4D9CCB89D805EC42B4C90978FDFBFA943A1D7E689366A605EB65FC2CCEAEFCC40C3D3C01F382F599B12744328A99313BE88B7539">
            <a:extLst>
              <a:ext uri="{FF2B5EF4-FFF2-40B4-BE49-F238E27FC236}">
                <a16:creationId xmlns:a16="http://schemas.microsoft.com/office/drawing/2014/main" id="{72FC3DDE-0F51-472C-A25F-C98572D4A632}"/>
              </a:ext>
            </a:extLst>
          </p:cNvPr>
          <p:cNvSpPr/>
          <p:nvPr/>
        </p:nvSpPr>
        <p:spPr>
          <a:xfrm>
            <a:off x="6652521" y="2429398"/>
            <a:ext cx="518581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spc="300" dirty="0">
                <a:solidFill>
                  <a:prstClr val="black"/>
                </a:solidFill>
                <a:latin typeface="Arial" panose="020B0604020202020204" pitchFamily="34" charset="0"/>
                <a:ea typeface="方正准圆_GBK" panose="03000509000000000000" pitchFamily="65" charset="-122"/>
                <a:cs typeface="Arial" panose="020B0604020202020204" pitchFamily="34" charset="0"/>
                <a:sym typeface="Arial" panose="020B0604020202020204" pitchFamily="34" charset="0"/>
              </a:rPr>
              <a:t>ALLOW IDENTIFICATION &amp; TRACKING</a:t>
            </a:r>
          </a:p>
          <a:p>
            <a:r>
              <a:rPr lang="en-US" altLang="zh-CN" sz="1600" spc="300" dirty="0">
                <a:solidFill>
                  <a:prstClr val="black"/>
                </a:solidFill>
                <a:latin typeface="Arial" panose="020B0604020202020204" pitchFamily="34" charset="0"/>
                <a:ea typeface="方正准圆_GBK" panose="03000509000000000000" pitchFamily="65" charset="-122"/>
                <a:cs typeface="Arial" panose="020B0604020202020204" pitchFamily="34" charset="0"/>
                <a:sym typeface="Arial" panose="020B0604020202020204" pitchFamily="34" charset="0"/>
              </a:rPr>
              <a:t>WITHOUT SEVERE RESTRICTIONS</a:t>
            </a:r>
            <a:endParaRPr lang="zh-CN" altLang="en-US" sz="1600" spc="600" dirty="0">
              <a:solidFill>
                <a:prstClr val="black"/>
              </a:solidFill>
              <a:latin typeface="Arial" panose="020B0604020202020204" pitchFamily="34" charset="0"/>
              <a:ea typeface="方正准圆_GBK" panose="03000509000000000000" pitchFamily="65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graphicFrame>
        <p:nvGraphicFramePr>
          <p:cNvPr id="45" name="图表 44">
            <a:extLst>
              <a:ext uri="{FF2B5EF4-FFF2-40B4-BE49-F238E27FC236}">
                <a16:creationId xmlns:a16="http://schemas.microsoft.com/office/drawing/2014/main" id="{BAD42370-E246-4AF1-ADDF-89B79E9ABD5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84392010"/>
              </p:ext>
            </p:extLst>
          </p:nvPr>
        </p:nvGraphicFramePr>
        <p:xfrm>
          <a:off x="5333294" y="4612957"/>
          <a:ext cx="953201" cy="9085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47" name="矩形 46" descr="e7d195523061f1c060910eeaeeff1464599dc3392e14be42F6605DBF3376AA578EAD49A2F34CDE9F8BA873D9FC4305B94F8C98BE913D0BB55B77B4982D855D57316D9666CF50C0C1F882EEA92AB65039BCC271FC4D9CCB89D805EC42B4C90978FDFBFA943A1D7E689366A605EB65FC2CCEAEFCC40C3D3C01F382F599B12744328A99313BE88B7539">
            <a:extLst>
              <a:ext uri="{FF2B5EF4-FFF2-40B4-BE49-F238E27FC236}">
                <a16:creationId xmlns:a16="http://schemas.microsoft.com/office/drawing/2014/main" id="{EABE6CA2-145E-46D4-B91D-E3B3317A2FA9}"/>
              </a:ext>
            </a:extLst>
          </p:cNvPr>
          <p:cNvSpPr/>
          <p:nvPr/>
        </p:nvSpPr>
        <p:spPr>
          <a:xfrm flipV="1">
            <a:off x="7670189" y="630164"/>
            <a:ext cx="1637550" cy="1316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8" name="矩形 47" descr="e7d195523061f1c060910eeaeeff1464599dc3392e14be42F6605DBF3376AA578EAD49A2F34CDE9F8BA873D9FC4305B94F8C98BE913D0BB55B77B4982D855D57316D9666CF50C0C1F882EEA92AB65039BCC271FC4D9CCB89D805EC42B4C90978FDFBFA943A1D7E689366A605EB65FC2CCEAEFCC40C3D3C01F382F599B12744328A99313BE88B7539">
            <a:extLst>
              <a:ext uri="{FF2B5EF4-FFF2-40B4-BE49-F238E27FC236}">
                <a16:creationId xmlns:a16="http://schemas.microsoft.com/office/drawing/2014/main" id="{87A13585-7654-41E8-8D29-D4A845DEB670}"/>
              </a:ext>
            </a:extLst>
          </p:cNvPr>
          <p:cNvSpPr/>
          <p:nvPr/>
        </p:nvSpPr>
        <p:spPr>
          <a:xfrm>
            <a:off x="6774483" y="3868279"/>
            <a:ext cx="523090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spc="300" dirty="0">
                <a:solidFill>
                  <a:prstClr val="black"/>
                </a:solidFill>
                <a:latin typeface="Arial" panose="020B0604020202020204" pitchFamily="34" charset="0"/>
                <a:ea typeface="方正准圆_GBK" panose="03000509000000000000" pitchFamily="65" charset="-122"/>
                <a:cs typeface="Arial" panose="020B0604020202020204" pitchFamily="34" charset="0"/>
                <a:sym typeface="Arial" panose="020B0604020202020204" pitchFamily="34" charset="0"/>
              </a:rPr>
              <a:t>Bluetooth contact tracing app. Save lives!!</a:t>
            </a:r>
            <a:endParaRPr lang="zh-CN" altLang="en-US" sz="2000" b="1" spc="300" dirty="0">
              <a:solidFill>
                <a:prstClr val="black"/>
              </a:solidFill>
              <a:latin typeface="Arial" panose="020B0604020202020204" pitchFamily="34" charset="0"/>
              <a:ea typeface="方正准圆_GBK" panose="03000509000000000000" pitchFamily="65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9" name="矩形 48" descr="e7d195523061f1c060910eeaeeff1464599dc3392e14be42F6605DBF3376AA578EAD49A2F34CDE9F8BA873D9FC4305B94F8C98BE913D0BB55B77B4982D855D57316D9666CF50C0C1F882EEA92AB65039BCC271FC4D9CCB89D805EC42B4C90978FDFBFA943A1D7E689366A605EB65FC2CCEAEFCC40C3D3C01F382F599B12744328A99313BE88B7539">
            <a:extLst>
              <a:ext uri="{FF2B5EF4-FFF2-40B4-BE49-F238E27FC236}">
                <a16:creationId xmlns:a16="http://schemas.microsoft.com/office/drawing/2014/main" id="{89612EFB-956F-4211-97DD-0EA68DA60F05}"/>
              </a:ext>
            </a:extLst>
          </p:cNvPr>
          <p:cNvSpPr/>
          <p:nvPr/>
        </p:nvSpPr>
        <p:spPr>
          <a:xfrm>
            <a:off x="6096000" y="5430271"/>
            <a:ext cx="707397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spc="300" dirty="0">
                <a:solidFill>
                  <a:prstClr val="black"/>
                </a:solidFill>
                <a:latin typeface="Arial" panose="020B0604020202020204" pitchFamily="34" charset="0"/>
                <a:ea typeface="方正准圆_GBK" panose="03000509000000000000" pitchFamily="65" charset="-122"/>
                <a:cs typeface="Arial" panose="020B0604020202020204" pitchFamily="34" charset="0"/>
                <a:sym typeface="Arial" panose="020B0604020202020204" pitchFamily="34" charset="0"/>
              </a:rPr>
              <a:t>Trace human mobility patterns.</a:t>
            </a:r>
          </a:p>
          <a:p>
            <a:r>
              <a:rPr lang="en-US" altLang="zh-CN" sz="2000" b="1" spc="300" dirty="0">
                <a:solidFill>
                  <a:prstClr val="black"/>
                </a:solidFill>
                <a:latin typeface="Arial" panose="020B0604020202020204" pitchFamily="34" charset="0"/>
                <a:ea typeface="方正准圆_GBK" panose="03000509000000000000" pitchFamily="65" charset="-122"/>
                <a:cs typeface="Arial" panose="020B0604020202020204" pitchFamily="34" charset="0"/>
                <a:sym typeface="Arial" panose="020B0604020202020204" pitchFamily="34" charset="0"/>
              </a:rPr>
              <a:t>Anonymous mobile phones.</a:t>
            </a:r>
          </a:p>
          <a:p>
            <a:r>
              <a:rPr lang="en-US" altLang="zh-CN" sz="2000" b="1" spc="300" dirty="0">
                <a:solidFill>
                  <a:prstClr val="black"/>
                </a:solidFill>
                <a:latin typeface="Arial" panose="020B0604020202020204" pitchFamily="34" charset="0"/>
                <a:ea typeface="方正准圆_GBK" panose="03000509000000000000" pitchFamily="65" charset="-122"/>
                <a:cs typeface="Arial" panose="020B0604020202020204" pitchFamily="34" charset="0"/>
                <a:sym typeface="Arial" panose="020B0604020202020204" pitchFamily="34" charset="0"/>
              </a:rPr>
              <a:t>Harness changes in patterns!!!</a:t>
            </a:r>
            <a:endParaRPr lang="zh-CN" altLang="en-US" sz="2000" b="1" spc="300" dirty="0">
              <a:solidFill>
                <a:prstClr val="black"/>
              </a:solidFill>
              <a:latin typeface="Arial" panose="020B0604020202020204" pitchFamily="34" charset="0"/>
              <a:ea typeface="方正准圆_GBK" panose="03000509000000000000" pitchFamily="65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3" name="图片占位符 2" descr="e7d195523061f1c060910eeaeeff1464599dc3392e14be42F6605DBF3376AA578EAD49A2F34CDE9F8BA873D9FC4305B94F8C98BE913D0BB55B77B4982D855D57316D9666CF50C0C1F882EEA92AB65039BCC271FC4D9CCB89D805EC42B4C90978FDFBFA943A1D7E689366A605EB65FC2CCEAEFCC40C3D3C01F382F599B12744328A99313BE88B7539">
            <a:extLst>
              <a:ext uri="{FF2B5EF4-FFF2-40B4-BE49-F238E27FC236}">
                <a16:creationId xmlns:a16="http://schemas.microsoft.com/office/drawing/2014/main" id="{B2DE4BE2-319C-4BFF-8D7A-35FE1E21172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48" r="20848"/>
          <a:stretch>
            <a:fillRect/>
          </a:stretch>
        </p:blipFill>
        <p:spPr>
          <a:xfrm>
            <a:off x="-163441" y="-3190750"/>
            <a:ext cx="5899656" cy="6745658"/>
          </a:xfrm>
        </p:spPr>
      </p:pic>
      <p:pic>
        <p:nvPicPr>
          <p:cNvPr id="6" name="图片占位符 5" descr="e7d195523061f1c060910eeaeeff1464599dc3392e14be42F6605DBF3376AA578EAD49A2F34CDE9F8BA873D9FC4305B94F8C98BE913D0BB55B77B4982D855D57316D9666CF50C0C1F882EEA92AB65039BCC271FC4D9CCB89D805EC42B4C90978FDFBFA943A1D7E689366A605EB65FC2CCEAEFCC40C3D3C01F382F599B12744328A99313BE88B7539">
            <a:extLst>
              <a:ext uri="{FF2B5EF4-FFF2-40B4-BE49-F238E27FC236}">
                <a16:creationId xmlns:a16="http://schemas.microsoft.com/office/drawing/2014/main" id="{81F68F4B-AE1C-46D8-9308-A591D4B96F38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18" r="15018"/>
          <a:stretch>
            <a:fillRect/>
          </a:stretch>
        </p:blipFill>
        <p:spPr/>
      </p:pic>
      <p:sp>
        <p:nvSpPr>
          <p:cNvPr id="7" name="e7d195523061f1c0" descr="e7d195523061f1c060910eeaeeff1464599dc3392e14be42F6605DBF3376AA578EAD49A2F34CDE9F8BA873D9FC4305B94F8C98BE913D0BB55B77B4982D855D57316D9666CF50C0C1F882EEA92AB65039BCC271FC4D9CCB89D805EC42B4C90978FDFBFA943A1D7E689366A605EB65FC2CCEAEFCC40C3D3C01F382F599B12744328A99313BE88B7539" hidden="1">
            <a:extLst>
              <a:ext uri="{FF2B5EF4-FFF2-40B4-BE49-F238E27FC236}">
                <a16:creationId xmlns:a16="http://schemas.microsoft.com/office/drawing/2014/main" id="{D7ADF8EE-A021-45C5-A189-2A68EA44DB29}"/>
              </a:ext>
            </a:extLst>
          </p:cNvPr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solidFill>
                  <a:prstClr val="black"/>
                </a:solidFill>
              </a:rPr>
              <a:t>e7d195523061f1c060910eeaeeff1464599dc3392e14be42F6605DBF3376AA578EAD49A2F34CDE9F8BA873D9FC4305B94F8C98BE913D0BB55B77B4982D855D57316D9666CF50C0C1F882EEA92AB65039BCC271FC4D9CCB89D805EC42B4C90978FDFBFA943A1D7E689366A605EB65FC2CCEAEFCC40C3D3C01F382F599B12744328A99313BE88B7539</a:t>
            </a:r>
            <a:endParaRPr lang="zh-CN" altLang="en-US" sz="100">
              <a:solidFill>
                <a:prstClr val="black"/>
              </a:solidFill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8443204D-2994-4E57-A49C-E66221AD7B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38480" y="3180018"/>
            <a:ext cx="2355984" cy="71223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98BE2BB-AD65-49CC-944B-ECA7BB5E19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21123" y="4693373"/>
            <a:ext cx="2668788" cy="653180"/>
          </a:xfrm>
          <a:prstGeom prst="rect">
            <a:avLst/>
          </a:prstGeom>
        </p:spPr>
      </p:pic>
      <p:graphicFrame>
        <p:nvGraphicFramePr>
          <p:cNvPr id="27" name="图表 41">
            <a:extLst>
              <a:ext uri="{FF2B5EF4-FFF2-40B4-BE49-F238E27FC236}">
                <a16:creationId xmlns:a16="http://schemas.microsoft.com/office/drawing/2014/main" id="{48930ABF-99E8-4922-9796-55F58ED8052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11033047"/>
              </p:ext>
            </p:extLst>
          </p:nvPr>
        </p:nvGraphicFramePr>
        <p:xfrm>
          <a:off x="5310677" y="3129673"/>
          <a:ext cx="961541" cy="9048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68958A6C-E8DE-4EB5-A0C5-A6758CFD016D}"/>
              </a:ext>
            </a:extLst>
          </p:cNvPr>
          <p:cNvSpPr txBox="1"/>
          <p:nvPr/>
        </p:nvSpPr>
        <p:spPr>
          <a:xfrm>
            <a:off x="5736215" y="6611779"/>
            <a:ext cx="70739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hlinkClick r:id="rId10"/>
              </a:rPr>
              <a:t>https://www.apple.com/newsroom/2020/04/apple-and-google-partner-on-covid-19-contact-tracing-technology/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479890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0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2" dur="2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Graphic spid="45" grpId="0">
        <p:bldAsOne/>
      </p:bldGraphic>
      <p:bldP spid="48" grpId="0"/>
      <p:bldP spid="49" grpId="0"/>
      <p:bldGraphic spid="27" grpId="0">
        <p:bldAsOne/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-PicturePlaceholder 1" descr="e7d195523061f1c0d318120d6aeaf1b6ccceb6ba3da59c0775C5DE19DDDEBC09ED96DBD9900D9848D623ECAD1D4904B78047D0015C22C8BE97228BE8B5BFF08FE7A3AE04126DA07312A96C0F69F9BAB79DCCB41FB05EF1DB6130236E82FFC765CA60B5FD98890387EADFB527016CC318D4B7808A827A85EAFBB833F7CD62DB76098BD06866373025">
            <a:extLst>
              <a:ext uri="{FF2B5EF4-FFF2-40B4-BE49-F238E27FC236}">
                <a16:creationId xmlns:a16="http://schemas.microsoft.com/office/drawing/2014/main" id="{2E92BA0B-B082-5449-B8E1-2079B6766922}"/>
              </a:ext>
            </a:extLst>
          </p:cNvPr>
          <p:cNvSpPr>
            <a:spLocks noGrp="1"/>
          </p:cNvSpPr>
          <p:nvPr>
            <p:ph type="pic" sz="quarter" idx="10"/>
            <p:custDataLst>
              <p:tags r:id="rId1"/>
            </p:custDataLst>
          </p:nvPr>
        </p:nvSpPr>
        <p:spPr>
          <a:xfrm>
            <a:off x="0" y="0"/>
            <a:ext cx="12192000" cy="3428999"/>
          </a:xfrm>
          <a:blipFill>
            <a:blip r:embed="rId14"/>
            <a:srcRect/>
            <a:stretch>
              <a:fillRect t="-37086" b="-37086"/>
            </a:stretch>
          </a:blipFill>
        </p:spPr>
      </p:sp>
      <p:sp>
        <p:nvSpPr>
          <p:cNvPr id="3" name="文本框 2" descr="e7d195523061f1c0d318120d6aeaf1b6ccceb6ba3da59c0775C5DE19DDDEBC09ED96DBD9900D9848D623ECAD1D4904B78047D0015C22C8BE97228BE8B5BFF08FE7A3AE04126DA07312A96C0F69F9BAB79DCCB41FB05EF1DB6130236E82FFC765CA60B5FD98890387EADFB527016CC318D4B7808A827A85EAFBB833F7CD62DB76098BD06866373025">
            <a:extLst>
              <a:ext uri="{FF2B5EF4-FFF2-40B4-BE49-F238E27FC236}">
                <a16:creationId xmlns:a16="http://schemas.microsoft.com/office/drawing/2014/main" id="{A3176FDB-A31D-7F45-9D55-CC5505C668FF}"/>
              </a:ext>
            </a:extLst>
          </p:cNvPr>
          <p:cNvSpPr txBox="1"/>
          <p:nvPr/>
        </p:nvSpPr>
        <p:spPr>
          <a:xfrm>
            <a:off x="816456" y="768300"/>
            <a:ext cx="37290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spc="300" dirty="0">
                <a:solidFill>
                  <a:srgbClr val="FFFFFF"/>
                </a:solidFill>
                <a:latin typeface="Open Sans Semibold" charset="0"/>
                <a:ea typeface="Open Sans Semibold" charset="0"/>
                <a:cs typeface="Open Sans Semibold" charset="0"/>
              </a:rPr>
              <a:t>SAFEGRAPH DATASETS</a:t>
            </a:r>
            <a:endParaRPr lang="zh-CN" altLang="en-US" sz="3600" b="1" spc="300" dirty="0">
              <a:solidFill>
                <a:srgbClr val="FFFFFF"/>
              </a:solidFill>
              <a:latin typeface="Open Sans Semibold" charset="0"/>
              <a:ea typeface="Open Sans Semibold" charset="0"/>
              <a:cs typeface="Open Sans Semibold" charset="0"/>
            </a:endParaRPr>
          </a:p>
        </p:txBody>
      </p:sp>
      <p:sp>
        <p:nvSpPr>
          <p:cNvPr id="4" name="PA-矩形 3" descr="e7d195523061f1c0d318120d6aeaf1b6ccceb6ba3da59c0775C5DE19DDDEBC09ED96DBD9900D9848D623ECAD1D4904B78047D0015C22C8BE97228BE8B5BFF08FE7A3AE04126DA07312A96C0F69F9BAB79DCCB41FB05EF1DB6130236E82FFC765CA60B5FD98890387EADFB527016CC318D4B7808A827A85EAFBB833F7CD62DB76098BD06866373025">
            <a:extLst>
              <a:ext uri="{FF2B5EF4-FFF2-40B4-BE49-F238E27FC236}">
                <a16:creationId xmlns:a16="http://schemas.microsoft.com/office/drawing/2014/main" id="{F51DDB6F-BBD8-F842-B7DF-B2A03EEC6EDF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4665070" y="193370"/>
            <a:ext cx="4293704" cy="2491408"/>
          </a:xfrm>
          <a:prstGeom prst="rect">
            <a:avLst/>
          </a:prstGeom>
          <a:ln>
            <a:noFill/>
          </a:ln>
          <a:effectLst>
            <a:outerShdw blurRad="609600" sx="102000" sy="102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FF"/>
              </a:solidFill>
            </a:endParaRPr>
          </a:p>
        </p:txBody>
      </p:sp>
      <p:sp>
        <p:nvSpPr>
          <p:cNvPr id="5" name="PA-矩形 4" descr="e7d195523061f1c0d318120d6aeaf1b6ccceb6ba3da59c0775C5DE19DDDEBC09ED96DBD9900D9848D623ECAD1D4904B78047D0015C22C8BE97228BE8B5BFF08FE7A3AE04126DA07312A96C0F69F9BAB79DCCB41FB05EF1DB6130236E82FFC765CA60B5FD98890387EADFB527016CC318D4B7808A827A85EAFBB833F7CD62DB76098BD06866373025">
            <a:extLst>
              <a:ext uri="{FF2B5EF4-FFF2-40B4-BE49-F238E27FC236}">
                <a16:creationId xmlns:a16="http://schemas.microsoft.com/office/drawing/2014/main" id="{1ED04D31-0216-BF4A-9A70-47E87F4BC159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7693499" y="2927518"/>
            <a:ext cx="4293704" cy="2491408"/>
          </a:xfrm>
          <a:prstGeom prst="rect">
            <a:avLst/>
          </a:prstGeom>
          <a:ln>
            <a:noFill/>
          </a:ln>
          <a:effectLst>
            <a:outerShdw blurRad="609600" sx="102000" sy="102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FF"/>
              </a:solidFill>
            </a:endParaRPr>
          </a:p>
        </p:txBody>
      </p:sp>
      <p:sp>
        <p:nvSpPr>
          <p:cNvPr id="6" name="PA-矩形 5" descr="e7d195523061f1c0d318120d6aeaf1b6ccceb6ba3da59c0775C5DE19DDDEBC09ED96DBD9900D9848D623ECAD1D4904B78047D0015C22C8BE97228BE8B5BFF08FE7A3AE04126DA07312A96C0F69F9BAB79DCCB41FB05EF1DB6130236E82FFC765CA60B5FD98890387EADFB527016CC318D4B7808A827A85EAFBB833F7CD62DB76098BD06866373025">
            <a:extLst>
              <a:ext uri="{FF2B5EF4-FFF2-40B4-BE49-F238E27FC236}">
                <a16:creationId xmlns:a16="http://schemas.microsoft.com/office/drawing/2014/main" id="{9EAB3A7E-2E04-EB46-89DE-A42357037568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4745633" y="693897"/>
            <a:ext cx="42688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CITY, STATE, FEDERAL GOVERNMENT </a:t>
            </a:r>
            <a:endParaRPr lang="zh-CN" altLang="en-US" dirty="0">
              <a:solidFill>
                <a:srgbClr val="FFFFFF"/>
              </a:solidFill>
            </a:endParaRPr>
          </a:p>
        </p:txBody>
      </p:sp>
      <p:sp>
        <p:nvSpPr>
          <p:cNvPr id="7" name="PA-文本框 6" descr="e7d195523061f1c0d318120d6aeaf1b6ccceb6ba3da59c0775C5DE19DDDEBC09ED96DBD9900D9848D623ECAD1D4904B78047D0015C22C8BE97228BE8B5BFF08FE7A3AE04126DA07312A96C0F69F9BAB79DCCB41FB05EF1DB6130236E82FFC765CA60B5FD98890387EADFB527016CC318D4B7808A827A85EAFBB833F7CD62DB76098BD06866373025">
            <a:extLst>
              <a:ext uri="{FF2B5EF4-FFF2-40B4-BE49-F238E27FC236}">
                <a16:creationId xmlns:a16="http://schemas.microsoft.com/office/drawing/2014/main" id="{FCD1965D-C98A-3346-BF9F-128E9FB04A6A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5361952" y="1241493"/>
            <a:ext cx="3025296" cy="1013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500"/>
              </a:lnSpc>
            </a:pPr>
            <a:r>
              <a:rPr lang="en-US" altLang="zh-CN" sz="1200" b="1" dirty="0">
                <a:solidFill>
                  <a:schemeClr val="bg1"/>
                </a:solidFill>
                <a:latin typeface="Open Sans" panose="020B0606030504020204"/>
              </a:rPr>
              <a:t>CDC,  CA GOVERNOR’S OFFICE, CITIES OF MEMPHIS, SAN FRANCISCO, </a:t>
            </a:r>
          </a:p>
          <a:p>
            <a:pPr algn="ctr">
              <a:lnSpc>
                <a:spcPts val="2500"/>
              </a:lnSpc>
            </a:pPr>
            <a:r>
              <a:rPr lang="en-US" altLang="zh-CN" sz="1200" b="1" dirty="0">
                <a:solidFill>
                  <a:schemeClr val="bg1"/>
                </a:solidFill>
                <a:latin typeface="Open Sans" panose="020B0606030504020204"/>
              </a:rPr>
              <a:t>LOS ANGELES, ETC</a:t>
            </a:r>
            <a:endParaRPr lang="en-US" altLang="zh-CN" sz="1200" dirty="0">
              <a:solidFill>
                <a:schemeClr val="bg1"/>
              </a:solidFill>
              <a:latin typeface="Open Sans" panose="020B0606030504020204"/>
              <a:ea typeface="Open Sans" charset="0"/>
              <a:cs typeface="Open Sans" charset="0"/>
            </a:endParaRPr>
          </a:p>
        </p:txBody>
      </p:sp>
      <p:sp>
        <p:nvSpPr>
          <p:cNvPr id="8" name="PA-矩形 7" descr="e7d195523061f1c0d318120d6aeaf1b6ccceb6ba3da59c0775C5DE19DDDEBC09ED96DBD9900D9848D623ECAD1D4904B78047D0015C22C8BE97228BE8B5BFF08FE7A3AE04126DA07312A96C0F69F9BAB79DCCB41FB05EF1DB6130236E82FFC765CA60B5FD98890387EADFB527016CC318D4B7808A827A85EAFBB833F7CD62DB76098BD06866373025">
            <a:extLst>
              <a:ext uri="{FF2B5EF4-FFF2-40B4-BE49-F238E27FC236}">
                <a16:creationId xmlns:a16="http://schemas.microsoft.com/office/drawing/2014/main" id="{7EDAA98B-F1B5-D547-99F6-3C0749CA93E9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8594186" y="3185305"/>
            <a:ext cx="23914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b="1" dirty="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rPr>
              <a:t>LEAD RESEARCHERS</a:t>
            </a:r>
            <a:endParaRPr lang="zh-CN" altLang="en-US" dirty="0">
              <a:solidFill>
                <a:srgbClr val="FFFFFF"/>
              </a:solidFill>
            </a:endParaRPr>
          </a:p>
        </p:txBody>
      </p:sp>
      <p:sp>
        <p:nvSpPr>
          <p:cNvPr id="10" name="PA-文本框 9" descr="e7d195523061f1c0d318120d6aeaf1b6ccceb6ba3da59c0775C5DE19DDDEBC09ED96DBD9900D9848D623ECAD1D4904B78047D0015C22C8BE97228BE8B5BFF08FE7A3AE04126DA07312A96C0F69F9BAB79DCCB41FB05EF1DB6130236E82FFC765CA60B5FD98890387EADFB527016CC318D4B7808A827A85EAFBB833F7CD62DB76098BD06866373025">
            <a:extLst>
              <a:ext uri="{FF2B5EF4-FFF2-40B4-BE49-F238E27FC236}">
                <a16:creationId xmlns:a16="http://schemas.microsoft.com/office/drawing/2014/main" id="{2CC68272-97F7-5F47-B9F9-676942C46738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497305" y="2927585"/>
            <a:ext cx="462815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</a:rPr>
              <a:t>1000+ organizations </a:t>
            </a:r>
            <a:r>
              <a:rPr lang="en-US" sz="2800" dirty="0"/>
              <a:t>interdisciplinary consortium</a:t>
            </a:r>
            <a:endParaRPr lang="en-US" altLang="zh-CN" sz="2800" dirty="0">
              <a:solidFill>
                <a:srgbClr val="000000">
                  <a:lumMod val="65000"/>
                  <a:lumOff val="35000"/>
                </a:srgbClr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1" name="PA-文本框 10" descr="e7d195523061f1c0d318120d6aeaf1b6ccceb6ba3da59c0775C5DE19DDDEBC09ED96DBD9900D9848D623ECAD1D4904B78047D0015C22C8BE97228BE8B5BFF08FE7A3AE04126DA07312A96C0F69F9BAB79DCCB41FB05EF1DB6130236E82FFC765CA60B5FD98890387EADFB527016CC318D4B7808A827A85EAFBB833F7CD62DB76098BD06866373025">
            <a:extLst>
              <a:ext uri="{FF2B5EF4-FFF2-40B4-BE49-F238E27FC236}">
                <a16:creationId xmlns:a16="http://schemas.microsoft.com/office/drawing/2014/main" id="{0E67C188-92CD-B241-8F01-3DD0542D0805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204797" y="3606860"/>
            <a:ext cx="1554806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3800" b="1" dirty="0">
                <a:solidFill>
                  <a:srgbClr val="FFFFFF">
                    <a:lumMod val="95000"/>
                  </a:srgbClr>
                </a:solidFill>
                <a:latin typeface="Open Sans" charset="0"/>
                <a:ea typeface="Open Sans" charset="0"/>
                <a:cs typeface="Open Sans" charset="0"/>
              </a:rPr>
              <a:t>“</a:t>
            </a:r>
            <a:endParaRPr lang="en-US" altLang="zh-CN" sz="13800" dirty="0">
              <a:solidFill>
                <a:srgbClr val="FFFFFF">
                  <a:lumMod val="95000"/>
                </a:srgbClr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2" name="e7d195523061f1c0" descr="e7d195523061f1c0d318120d6aeaf1b6ccceb6ba3da59c0775C5DE19DDDEBC09ED96DBD9900D9848D623ECAD1D4904B78047D0015C22C8BE97228BE8B5BFF08FE7A3AE04126DA07312A96C0F69F9BAB79DCCB41FB05EF1DB6130236E82FFC765CA60B5FD98890387EADFB527016CC318D4B7808A827A85EAFBB833F7CD62DB76098BD06866373025" hidden="1"/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solidFill>
                  <a:srgbClr val="000000"/>
                </a:solidFill>
              </a:rPr>
              <a:t>e7d195523061f1c0d318120d6aeaf1b6ccceb6ba3da59c0775C5DE19DDDEBC09ED96DBD9900D9848D623ECAD1D4904B78047D0015C22C8BE97228BE8B5BFF08FE7A3AE04126DA07312A96C0F69F9BAB79DCCB41FB05EF1DB6130236E82FFC765CA60B5FD98890387EADFB527016CC318D4B7808A827A85EAFBB833F7CD62DB76098BD06866373025</a:t>
            </a:r>
            <a:endParaRPr lang="zh-CN" altLang="en-US" sz="100">
              <a:solidFill>
                <a:srgbClr val="000000"/>
              </a:solidFill>
            </a:endParaRPr>
          </a:p>
        </p:txBody>
      </p:sp>
      <p:sp>
        <p:nvSpPr>
          <p:cNvPr id="13" name="PA-矩形 4" descr="e7d195523061f1c0d318120d6aeaf1b6ccceb6ba3da59c0775C5DE19DDDEBC09ED96DBD9900D9848D623ECAD1D4904B78047D0015C22C8BE97228BE8B5BFF08FE7A3AE04126DA07312A96C0F69F9BAB79DCCB41FB05EF1DB6130236E82FFC765CA60B5FD98890387EADFB527016CC318D4B7808A827A85EAFBB833F7CD62DB76098BD06866373025">
            <a:extLst>
              <a:ext uri="{FF2B5EF4-FFF2-40B4-BE49-F238E27FC236}">
                <a16:creationId xmlns:a16="http://schemas.microsoft.com/office/drawing/2014/main" id="{3B70A487-57D9-4674-8C1B-81447A336362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3208644" y="4112227"/>
            <a:ext cx="4293704" cy="2491408"/>
          </a:xfrm>
          <a:prstGeom prst="rect">
            <a:avLst/>
          </a:prstGeom>
          <a:ln>
            <a:noFill/>
          </a:ln>
          <a:effectLst>
            <a:outerShdw blurRad="609600" sx="102000" sy="102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FF"/>
              </a:solidFill>
            </a:endParaRPr>
          </a:p>
        </p:txBody>
      </p:sp>
      <p:sp>
        <p:nvSpPr>
          <p:cNvPr id="15" name="PA-矩形 7" descr="e7d195523061f1c0d318120d6aeaf1b6ccceb6ba3da59c0775C5DE19DDDEBC09ED96DBD9900D9848D623ECAD1D4904B78047D0015C22C8BE97228BE8B5BFF08FE7A3AE04126DA07312A96C0F69F9BAB79DCCB41FB05EF1DB6130236E82FFC765CA60B5FD98890387EADFB527016CC318D4B7808A827A85EAFBB833F7CD62DB76098BD06866373025">
            <a:extLst>
              <a:ext uri="{FF2B5EF4-FFF2-40B4-BE49-F238E27FC236}">
                <a16:creationId xmlns:a16="http://schemas.microsoft.com/office/drawing/2014/main" id="{6A6E52DB-56A3-4CFE-A034-5BB9C6EA28FC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3575073" y="4526882"/>
            <a:ext cx="35608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b="1" dirty="0">
                <a:solidFill>
                  <a:srgbClr val="FFFFFF"/>
                </a:solidFill>
                <a:latin typeface="Open Sans" charset="0"/>
              </a:rPr>
              <a:t>NON-PROFIT ORGANIZATIONS</a:t>
            </a:r>
            <a:endParaRPr lang="zh-CN" altLang="en-US" dirty="0">
              <a:solidFill>
                <a:srgbClr val="FFFFFF"/>
              </a:solidFill>
            </a:endParaRPr>
          </a:p>
        </p:txBody>
      </p:sp>
      <p:sp>
        <p:nvSpPr>
          <p:cNvPr id="16" name="PA-文本框 6" descr="e7d195523061f1c0d318120d6aeaf1b6ccceb6ba3da59c0775C5DE19DDDEBC09ED96DBD9900D9848D623ECAD1D4904B78047D0015C22C8BE97228BE8B5BFF08FE7A3AE04126DA07312A96C0F69F9BAB79DCCB41FB05EF1DB6130236E82FFC765CA60B5FD98890387EADFB527016CC318D4B7808A827A85EAFBB833F7CD62DB76098BD06866373025">
            <a:extLst>
              <a:ext uri="{FF2B5EF4-FFF2-40B4-BE49-F238E27FC236}">
                <a16:creationId xmlns:a16="http://schemas.microsoft.com/office/drawing/2014/main" id="{ADEAFCC4-58D3-441E-8E4A-7C23D1EEDA68}"/>
              </a:ext>
            </a:extLst>
          </p:cNvPr>
          <p:cNvSpPr txBox="1"/>
          <p:nvPr>
            <p:custDataLst>
              <p:tags r:id="rId11"/>
            </p:custDataLst>
          </p:nvPr>
        </p:nvSpPr>
        <p:spPr>
          <a:xfrm>
            <a:off x="3312175" y="4966575"/>
            <a:ext cx="4086641" cy="10088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500"/>
              </a:lnSpc>
            </a:pPr>
            <a:r>
              <a:rPr lang="en-US" altLang="zh-CN" sz="1200" b="1" dirty="0">
                <a:solidFill>
                  <a:schemeClr val="bg1"/>
                </a:solidFill>
                <a:latin typeface="Open Sans" panose="020B0606030504020204"/>
              </a:rPr>
              <a:t>I.E. PHIPPS HOUSE (OLDEST, LARGEST NON-PROFIT DEVELOPER, OWNER, MANAGER OF AFFORDABLE NYC HOUSING)</a:t>
            </a:r>
            <a:endParaRPr lang="en-US" altLang="zh-CN" sz="1200" dirty="0">
              <a:solidFill>
                <a:schemeClr val="bg1"/>
              </a:solidFill>
              <a:latin typeface="Open Sans" panose="020B0606030504020204"/>
              <a:ea typeface="Open Sans" charset="0"/>
              <a:cs typeface="Open Sans" charset="0"/>
            </a:endParaRPr>
          </a:p>
        </p:txBody>
      </p:sp>
      <p:sp>
        <p:nvSpPr>
          <p:cNvPr id="17" name="PA-文本框 6" descr="e7d195523061f1c0d318120d6aeaf1b6ccceb6ba3da59c0775C5DE19DDDEBC09ED96DBD9900D9848D623ECAD1D4904B78047D0015C22C8BE97228BE8B5BFF08FE7A3AE04126DA07312A96C0F69F9BAB79DCCB41FB05EF1DB6130236E82FFC765CA60B5FD98890387EADFB527016CC318D4B7808A827A85EAFBB833F7CD62DB76098BD06866373025">
            <a:extLst>
              <a:ext uri="{FF2B5EF4-FFF2-40B4-BE49-F238E27FC236}">
                <a16:creationId xmlns:a16="http://schemas.microsoft.com/office/drawing/2014/main" id="{D2030AEB-C1F4-4CA2-BEBC-AF7CF5116121}"/>
              </a:ext>
            </a:extLst>
          </p:cNvPr>
          <p:cNvSpPr txBox="1"/>
          <p:nvPr>
            <p:custDataLst>
              <p:tags r:id="rId12"/>
            </p:custDataLst>
          </p:nvPr>
        </p:nvSpPr>
        <p:spPr>
          <a:xfrm>
            <a:off x="7814216" y="3631576"/>
            <a:ext cx="4093698" cy="13294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500"/>
              </a:lnSpc>
            </a:pPr>
            <a:r>
              <a:rPr lang="en-US" altLang="zh-CN" sz="1200" b="1" dirty="0">
                <a:solidFill>
                  <a:schemeClr val="bg1"/>
                </a:solidFill>
                <a:latin typeface="Open Sans" panose="020B0606030504020204"/>
              </a:rPr>
              <a:t>EPIDEMIOLOGY, ECONOMICS, COMPUTER SCIENCE, GIS FROM 80+ TOP-TIER ACADEMIC INSTITUTIONS (HARVARD, JOHNS HOPKINS, STANFORD, WHARTON SCHOOLOF UPENN)</a:t>
            </a:r>
            <a:endParaRPr lang="en-US" altLang="zh-CN" sz="1200" dirty="0">
              <a:solidFill>
                <a:schemeClr val="bg1"/>
              </a:solidFill>
              <a:latin typeface="Open Sans" panose="020B0606030504020204"/>
              <a:ea typeface="Open Sans" charset="0"/>
              <a:cs typeface="Open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1147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decel="100000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decel="100000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/>
      <p:bldP spid="7" grpId="0"/>
      <p:bldP spid="8" grpId="0"/>
      <p:bldP spid="10" grpId="0"/>
      <p:bldP spid="11" grpId="0" animBg="1" autoUpdateAnimBg="0"/>
      <p:bldP spid="13" grpId="0" animBg="1"/>
      <p:bldP spid="15" grpId="0"/>
      <p:bldP spid="16" grpId="0"/>
      <p:bldP spid="17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3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3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3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3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3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3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3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3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3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3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3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3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3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3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3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3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3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3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3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3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3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3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3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3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3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3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3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3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3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3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3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3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3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3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3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3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3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3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3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3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3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3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3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3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3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3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3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3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3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3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3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3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3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3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3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3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3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3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3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3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3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3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3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3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3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3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3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3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3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3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3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3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3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3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3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3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3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3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3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3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3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3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3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3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3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3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3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3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3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3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3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3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3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3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3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3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3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3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3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3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3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3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3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3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3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3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3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3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3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3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3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3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3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3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3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3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3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3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3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3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3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3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3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3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3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3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3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3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3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3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3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3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3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3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3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3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3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3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3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3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3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3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3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3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3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3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3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3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3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3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3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3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3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3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3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3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3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3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3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3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3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3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3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3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3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3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3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3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3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3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3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3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3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3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3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3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3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3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3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3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3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3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3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3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3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3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3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3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3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3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3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3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3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3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3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3"/>
</p:tagLst>
</file>

<file path=ppt/theme/theme1.xml><?xml version="1.0" encoding="utf-8"?>
<a:theme xmlns:a="http://schemas.openxmlformats.org/drawingml/2006/main" name="1_Office 主题​​">
  <a:themeElements>
    <a:clrScheme name="自定义 93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B3B50"/>
      </a:accent1>
      <a:accent2>
        <a:srgbClr val="FB3A50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Corden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B6CB7"/>
      </a:accent1>
      <a:accent2>
        <a:srgbClr val="182848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自定义设计方案">
  <a:themeElements>
    <a:clrScheme name="自定义 2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2273B8"/>
      </a:accent1>
      <a:accent2>
        <a:srgbClr val="26BCC9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e7d195523061f1c0 xmlns="http://e7d195523061f1c0/custom/data/def">
  <_7b1dac89e7d195523061f1c0316ecb71 xmlns="">e7d195523061f1c0d318120d6aeaf1b6ccceb6ba3da59c0775C5DE19DDDEBC09ED96DBD9900D9848D623ECAD1D4904B78047D0015C22C8BE97228BE8B5BFF08FE7A3AE04126DA07312A96C0F69F9BAB70E807E6960358253592C78277B0196FD1DB80C94DE9CBF673994E44A0671BC24BEBE8D592C2C4A24372EC910C4B6902166F1E66EFA516BC2</_7b1dac89e7d195523061f1c0316ecb71>
</e7d195523061f1c0>
</file>

<file path=customXml/itemProps1.xml><?xml version="1.0" encoding="utf-8"?>
<ds:datastoreItem xmlns:ds="http://schemas.openxmlformats.org/officeDocument/2006/customXml" ds:itemID="{235107D3-1677-4B86-A49B-B9E8479A9AEC}">
  <ds:schemaRefs>
    <ds:schemaRef ds:uri="http://e7d195523061f1c0/custom/data/def"/>
    <ds:schemaRef ds:uri="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4338</TotalTime>
  <Words>1407</Words>
  <Application>Microsoft Office PowerPoint</Application>
  <PresentationFormat>Widescreen</PresentationFormat>
  <Paragraphs>226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28</vt:i4>
      </vt:variant>
    </vt:vector>
  </HeadingPairs>
  <TitlesOfParts>
    <vt:vector size="42" baseType="lpstr">
      <vt:lpstr>等线</vt:lpstr>
      <vt:lpstr>等线 Light</vt:lpstr>
      <vt:lpstr>Arial</vt:lpstr>
      <vt:lpstr>Arial Black</vt:lpstr>
      <vt:lpstr>Calibri</vt:lpstr>
      <vt:lpstr>Futura Medium</vt:lpstr>
      <vt:lpstr>FZFangSong-Z02S</vt:lpstr>
      <vt:lpstr>Open Sans</vt:lpstr>
      <vt:lpstr>Open Sans Semibold</vt:lpstr>
      <vt:lpstr>Wingdings</vt:lpstr>
      <vt:lpstr>思源黑体 CN Medium</vt:lpstr>
      <vt:lpstr>1_Office 主题​​</vt:lpstr>
      <vt:lpstr>自定义设计方案</vt:lpstr>
      <vt:lpstr>1_自定义设计方案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©PPTSTORE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PPTWORK</dc:creator>
  <dc:description>©PPTSTORE 版权所有</dc:description>
  <cp:lastModifiedBy>Christina Cha</cp:lastModifiedBy>
  <cp:revision>261</cp:revision>
  <dcterms:created xsi:type="dcterms:W3CDTF">2019-02-18T05:26:40Z</dcterms:created>
  <dcterms:modified xsi:type="dcterms:W3CDTF">2020-06-18T17:26:04Z</dcterms:modified>
</cp:coreProperties>
</file>